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9" r:id="rId5"/>
  </p:sldMasterIdLst>
  <p:notesMasterIdLst>
    <p:notesMasterId r:id="rId25"/>
  </p:notesMasterIdLst>
  <p:handoutMasterIdLst>
    <p:handoutMasterId r:id="rId26"/>
  </p:handoutMasterIdLst>
  <p:sldIdLst>
    <p:sldId id="473" r:id="rId6"/>
    <p:sldId id="477" r:id="rId7"/>
    <p:sldId id="895" r:id="rId8"/>
    <p:sldId id="951" r:id="rId9"/>
    <p:sldId id="900" r:id="rId10"/>
    <p:sldId id="961" r:id="rId11"/>
    <p:sldId id="948" r:id="rId12"/>
    <p:sldId id="953" r:id="rId13"/>
    <p:sldId id="955" r:id="rId14"/>
    <p:sldId id="950" r:id="rId15"/>
    <p:sldId id="932" r:id="rId16"/>
    <p:sldId id="954" r:id="rId17"/>
    <p:sldId id="947" r:id="rId18"/>
    <p:sldId id="905" r:id="rId19"/>
    <p:sldId id="956" r:id="rId20"/>
    <p:sldId id="957" r:id="rId21"/>
    <p:sldId id="958" r:id="rId22"/>
    <p:sldId id="962" r:id="rId23"/>
    <p:sldId id="335" r:id="rId2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3ED6736-EB28-F0E9-54C0-49E9AD1948B3}" name="Hall, Heather J (DFW)" initials="HHJ(" userId="S::Heather.Hall@dfw.wa.gov::6f842b8d-9bec-4bda-b9d9-d3564e2e724b" providerId="AD"/>
  <p188:author id="{173DF377-7F6B-A8C1-F8AC-F1BF462BA9D1}" name="Fuller, Jamie D (DFW)" initials="FJD(" userId="S::Jamie.Fuller@dfw.wa.gov::de2792dc-9910-4463-86ae-8e3a09275c38" providerId="AD"/>
  <p188:author id="{222470EA-C5BB-0077-2C8B-0630CC107316}" name="Wargo, Lorna L (DFW)" initials="W(" userId="S::lorna.wargo@dfw.wa.gov::59a40d94-ac7e-45a6-88a8-fa690e5cba5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norr, Victoria L (DFW)" initials="KVL(" lastIdx="87" clrIdx="0">
    <p:extLst>
      <p:ext uri="{19B8F6BF-5375-455C-9EA6-DF929625EA0E}">
        <p15:presenceInfo xmlns:p15="http://schemas.microsoft.com/office/powerpoint/2012/main" userId="S::Victoria.Knorr@dfw.wa.gov::654972e7-58c3-421e-b668-12907412825b" providerId="AD"/>
      </p:ext>
    </p:extLst>
  </p:cmAuthor>
  <p:cmAuthor id="2" name="Dan L. Ayres" initials="DLA" lastIdx="17" clrIdx="1">
    <p:extLst>
      <p:ext uri="{19B8F6BF-5375-455C-9EA6-DF929625EA0E}">
        <p15:presenceInfo xmlns:p15="http://schemas.microsoft.com/office/powerpoint/2012/main" userId="Dan L. Ayres" providerId="None"/>
      </p:ext>
    </p:extLst>
  </p:cmAuthor>
  <p:cmAuthor id="3" name="Hall, Heather J (DFW)" initials="HHJ(" lastIdx="13" clrIdx="2">
    <p:extLst>
      <p:ext uri="{19B8F6BF-5375-455C-9EA6-DF929625EA0E}">
        <p15:presenceInfo xmlns:p15="http://schemas.microsoft.com/office/powerpoint/2012/main" userId="S::Heather.Hall@dfw.wa.gov::6f842b8d-9bec-4bda-b9d9-d3564e2e724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A500"/>
    <a:srgbClr val="FF4500"/>
    <a:srgbClr val="4D4D4D"/>
    <a:srgbClr val="FF3F00"/>
    <a:srgbClr val="FFA300"/>
    <a:srgbClr val="38A800"/>
    <a:srgbClr val="FEF4DA"/>
    <a:srgbClr val="436EE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C5E6AE-58EB-4DCE-8657-C6E7BD291D1B}" v="6" dt="2026-05-27T19:17:43.7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 autoAdjust="0"/>
    <p:restoredTop sz="93067" autoAdjust="0"/>
  </p:normalViewPr>
  <p:slideViewPr>
    <p:cSldViewPr snapToGrid="0">
      <p:cViewPr varScale="1">
        <p:scale>
          <a:sx n="144" d="100"/>
          <a:sy n="144" d="100"/>
        </p:scale>
        <p:origin x="2136" y="12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3672" y="102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orge, Matthew (DFW)" userId="8ba433ef-8e18-4348-89a6-fb3bb26ec9f1" providerId="ADAL" clId="{11FC2F9B-6E6E-4645-819B-98A64F5AF5DA}"/>
    <pc:docChg chg="undo custSel addSld delSld modSld sldOrd">
      <pc:chgData name="George, Matthew (DFW)" userId="8ba433ef-8e18-4348-89a6-fb3bb26ec9f1" providerId="ADAL" clId="{11FC2F9B-6E6E-4645-819B-98A64F5AF5DA}" dt="2026-05-27T19:18:01.066" v="3484" actId="478"/>
      <pc:docMkLst>
        <pc:docMk/>
      </pc:docMkLst>
      <pc:sldChg chg="modAnim modNotesTx">
        <pc:chgData name="George, Matthew (DFW)" userId="8ba433ef-8e18-4348-89a6-fb3bb26ec9f1" providerId="ADAL" clId="{11FC2F9B-6E6E-4645-819B-98A64F5AF5DA}" dt="2026-05-09T00:26:49.809" v="3242"/>
        <pc:sldMkLst>
          <pc:docMk/>
          <pc:sldMk cId="3577528193" sldId="335"/>
        </pc:sldMkLst>
      </pc:sldChg>
      <pc:sldChg chg="modSp mod">
        <pc:chgData name="George, Matthew (DFW)" userId="8ba433ef-8e18-4348-89a6-fb3bb26ec9f1" providerId="ADAL" clId="{11FC2F9B-6E6E-4645-819B-98A64F5AF5DA}" dt="2026-05-09T00:21:45.771" v="3087" actId="20577"/>
        <pc:sldMkLst>
          <pc:docMk/>
          <pc:sldMk cId="2784996144" sldId="473"/>
        </pc:sldMkLst>
        <pc:spChg chg="mod">
          <ac:chgData name="George, Matthew (DFW)" userId="8ba433ef-8e18-4348-89a6-fb3bb26ec9f1" providerId="ADAL" clId="{11FC2F9B-6E6E-4645-819B-98A64F5AF5DA}" dt="2026-04-29T05:28:27.249" v="15" actId="114"/>
          <ac:spMkLst>
            <pc:docMk/>
            <pc:sldMk cId="2784996144" sldId="473"/>
            <ac:spMk id="2" creationId="{75223A43-C8CE-4A61-A5A5-7B592CCBD6DA}"/>
          </ac:spMkLst>
        </pc:spChg>
        <pc:spChg chg="mod">
          <ac:chgData name="George, Matthew (DFW)" userId="8ba433ef-8e18-4348-89a6-fb3bb26ec9f1" providerId="ADAL" clId="{11FC2F9B-6E6E-4645-819B-98A64F5AF5DA}" dt="2026-05-09T00:21:45.771" v="3087" actId="20577"/>
          <ac:spMkLst>
            <pc:docMk/>
            <pc:sldMk cId="2784996144" sldId="473"/>
            <ac:spMk id="3" creationId="{03867202-7376-4BE5-A18E-706DF6125197}"/>
          </ac:spMkLst>
        </pc:spChg>
      </pc:sldChg>
      <pc:sldChg chg="addSp delSp modSp mod ord">
        <pc:chgData name="George, Matthew (DFW)" userId="8ba433ef-8e18-4348-89a6-fb3bb26ec9f1" providerId="ADAL" clId="{11FC2F9B-6E6E-4645-819B-98A64F5AF5DA}" dt="2026-05-08T07:10:29.527" v="3038" actId="6549"/>
        <pc:sldMkLst>
          <pc:docMk/>
          <pc:sldMk cId="143390760" sldId="895"/>
        </pc:sldMkLst>
        <pc:spChg chg="mod">
          <ac:chgData name="George, Matthew (DFW)" userId="8ba433ef-8e18-4348-89a6-fb3bb26ec9f1" providerId="ADAL" clId="{11FC2F9B-6E6E-4645-819B-98A64F5AF5DA}" dt="2026-05-08T05:09:14.321" v="1336" actId="1076"/>
          <ac:spMkLst>
            <pc:docMk/>
            <pc:sldMk cId="143390760" sldId="895"/>
            <ac:spMk id="2" creationId="{FE620316-EBD3-2C98-E658-BF771AB585F2}"/>
          </ac:spMkLst>
        </pc:spChg>
        <pc:spChg chg="add mod">
          <ac:chgData name="George, Matthew (DFW)" userId="8ba433ef-8e18-4348-89a6-fb3bb26ec9f1" providerId="ADAL" clId="{11FC2F9B-6E6E-4645-819B-98A64F5AF5DA}" dt="2026-05-08T07:10:29.527" v="3038" actId="6549"/>
          <ac:spMkLst>
            <pc:docMk/>
            <pc:sldMk cId="143390760" sldId="895"/>
            <ac:spMk id="14" creationId="{87F292F6-6AD7-F156-95A0-6F3DFFD1E08C}"/>
          </ac:spMkLst>
        </pc:spChg>
        <pc:spChg chg="add mod">
          <ac:chgData name="George, Matthew (DFW)" userId="8ba433ef-8e18-4348-89a6-fb3bb26ec9f1" providerId="ADAL" clId="{11FC2F9B-6E6E-4645-819B-98A64F5AF5DA}" dt="2026-05-08T05:05:43.070" v="1236" actId="1076"/>
          <ac:spMkLst>
            <pc:docMk/>
            <pc:sldMk cId="143390760" sldId="895"/>
            <ac:spMk id="15" creationId="{20149C97-6D69-7DA9-F580-7EF8432F4482}"/>
          </ac:spMkLst>
        </pc:spChg>
        <pc:grpChg chg="add mod">
          <ac:chgData name="George, Matthew (DFW)" userId="8ba433ef-8e18-4348-89a6-fb3bb26ec9f1" providerId="ADAL" clId="{11FC2F9B-6E6E-4645-819B-98A64F5AF5DA}" dt="2026-05-08T05:05:35.030" v="1233" actId="1076"/>
          <ac:grpSpMkLst>
            <pc:docMk/>
            <pc:sldMk cId="143390760" sldId="895"/>
            <ac:grpSpMk id="13" creationId="{25CDCEDC-FEB9-5A54-24DD-5CECDE6A06A3}"/>
          </ac:grpSpMkLst>
        </pc:grpChg>
        <pc:picChg chg="add mod">
          <ac:chgData name="George, Matthew (DFW)" userId="8ba433ef-8e18-4348-89a6-fb3bb26ec9f1" providerId="ADAL" clId="{11FC2F9B-6E6E-4645-819B-98A64F5AF5DA}" dt="2026-05-07T23:43:00.160" v="50" actId="164"/>
          <ac:picMkLst>
            <pc:docMk/>
            <pc:sldMk cId="143390760" sldId="895"/>
            <ac:picMk id="7" creationId="{72D5BBB7-749A-DFE9-09A1-901E2A49550C}"/>
          </ac:picMkLst>
        </pc:picChg>
        <pc:picChg chg="add mod">
          <ac:chgData name="George, Matthew (DFW)" userId="8ba433ef-8e18-4348-89a6-fb3bb26ec9f1" providerId="ADAL" clId="{11FC2F9B-6E6E-4645-819B-98A64F5AF5DA}" dt="2026-05-07T23:43:00.160" v="50" actId="164"/>
          <ac:picMkLst>
            <pc:docMk/>
            <pc:sldMk cId="143390760" sldId="895"/>
            <ac:picMk id="12" creationId="{FC2D332E-59E7-4955-9251-AA0DE877BBB4}"/>
          </ac:picMkLst>
        </pc:picChg>
      </pc:sldChg>
      <pc:sldChg chg="modSp mod ord">
        <pc:chgData name="George, Matthew (DFW)" userId="8ba433ef-8e18-4348-89a6-fb3bb26ec9f1" providerId="ADAL" clId="{11FC2F9B-6E6E-4645-819B-98A64F5AF5DA}" dt="2026-05-09T00:30:37.602" v="3274" actId="1076"/>
        <pc:sldMkLst>
          <pc:docMk/>
          <pc:sldMk cId="2896706711" sldId="900"/>
        </pc:sldMkLst>
        <pc:spChg chg="mod">
          <ac:chgData name="George, Matthew (DFW)" userId="8ba433ef-8e18-4348-89a6-fb3bb26ec9f1" providerId="ADAL" clId="{11FC2F9B-6E6E-4645-819B-98A64F5AF5DA}" dt="2026-05-09T00:30:14.686" v="3272" actId="20577"/>
          <ac:spMkLst>
            <pc:docMk/>
            <pc:sldMk cId="2896706711" sldId="900"/>
            <ac:spMk id="19" creationId="{73757C4F-AF3B-31D2-DF3D-B92506799799}"/>
          </ac:spMkLst>
        </pc:spChg>
        <pc:spChg chg="mod">
          <ac:chgData name="George, Matthew (DFW)" userId="8ba433ef-8e18-4348-89a6-fb3bb26ec9f1" providerId="ADAL" clId="{11FC2F9B-6E6E-4645-819B-98A64F5AF5DA}" dt="2026-05-09T00:30:37.602" v="3274" actId="1076"/>
          <ac:spMkLst>
            <pc:docMk/>
            <pc:sldMk cId="2896706711" sldId="900"/>
            <ac:spMk id="20" creationId="{594C33FF-87B6-1268-665D-1EA64DE04A7D}"/>
          </ac:spMkLst>
        </pc:spChg>
        <pc:spChg chg="mod">
          <ac:chgData name="George, Matthew (DFW)" userId="8ba433ef-8e18-4348-89a6-fb3bb26ec9f1" providerId="ADAL" clId="{11FC2F9B-6E6E-4645-819B-98A64F5AF5DA}" dt="2026-05-09T00:30:29.542" v="3273" actId="14100"/>
          <ac:spMkLst>
            <pc:docMk/>
            <pc:sldMk cId="2896706711" sldId="900"/>
            <ac:spMk id="33" creationId="{F2EE50F1-5D5B-FCD3-9CE2-0F3F8E250967}"/>
          </ac:spMkLst>
        </pc:spChg>
      </pc:sldChg>
      <pc:sldChg chg="addSp delSp modSp mod">
        <pc:chgData name="George, Matthew (DFW)" userId="8ba433ef-8e18-4348-89a6-fb3bb26ec9f1" providerId="ADAL" clId="{11FC2F9B-6E6E-4645-819B-98A64F5AF5DA}" dt="2026-05-09T00:25:45.995" v="3195" actId="20577"/>
        <pc:sldMkLst>
          <pc:docMk/>
          <pc:sldMk cId="1089637511" sldId="905"/>
        </pc:sldMkLst>
        <pc:spChg chg="mod">
          <ac:chgData name="George, Matthew (DFW)" userId="8ba433ef-8e18-4348-89a6-fb3bb26ec9f1" providerId="ADAL" clId="{11FC2F9B-6E6E-4645-819B-98A64F5AF5DA}" dt="2026-05-09T00:25:45.995" v="3195" actId="20577"/>
          <ac:spMkLst>
            <pc:docMk/>
            <pc:sldMk cId="1089637511" sldId="905"/>
            <ac:spMk id="2" creationId="{38766E6E-0265-AEF2-53B3-7AD14B011F4D}"/>
          </ac:spMkLst>
        </pc:spChg>
        <pc:picChg chg="add mod">
          <ac:chgData name="George, Matthew (DFW)" userId="8ba433ef-8e18-4348-89a6-fb3bb26ec9f1" providerId="ADAL" clId="{11FC2F9B-6E6E-4645-819B-98A64F5AF5DA}" dt="2026-05-08T07:01:49.271" v="2896" actId="1076"/>
          <ac:picMkLst>
            <pc:docMk/>
            <pc:sldMk cId="1089637511" sldId="905"/>
            <ac:picMk id="7" creationId="{4E0E14E7-377A-1D4E-817C-F7F660D05674}"/>
          </ac:picMkLst>
        </pc:picChg>
      </pc:sldChg>
      <pc:sldChg chg="addSp delSp modSp mod ord">
        <pc:chgData name="George, Matthew (DFW)" userId="8ba433ef-8e18-4348-89a6-fb3bb26ec9f1" providerId="ADAL" clId="{11FC2F9B-6E6E-4645-819B-98A64F5AF5DA}" dt="2026-05-08T05:18:41.690" v="2020"/>
        <pc:sldMkLst>
          <pc:docMk/>
          <pc:sldMk cId="3330790147" sldId="932"/>
        </pc:sldMkLst>
        <pc:spChg chg="mod">
          <ac:chgData name="George, Matthew (DFW)" userId="8ba433ef-8e18-4348-89a6-fb3bb26ec9f1" providerId="ADAL" clId="{11FC2F9B-6E6E-4645-819B-98A64F5AF5DA}" dt="2026-05-08T04:51:33.265" v="550" actId="1076"/>
          <ac:spMkLst>
            <pc:docMk/>
            <pc:sldMk cId="3330790147" sldId="932"/>
            <ac:spMk id="2" creationId="{3EE2BEA9-A9F1-FC60-5F10-8CE3227D1C6E}"/>
          </ac:spMkLst>
        </pc:spChg>
        <pc:spChg chg="add mod">
          <ac:chgData name="George, Matthew (DFW)" userId="8ba433ef-8e18-4348-89a6-fb3bb26ec9f1" providerId="ADAL" clId="{11FC2F9B-6E6E-4645-819B-98A64F5AF5DA}" dt="2026-05-08T04:48:22.674" v="475" actId="404"/>
          <ac:spMkLst>
            <pc:docMk/>
            <pc:sldMk cId="3330790147" sldId="932"/>
            <ac:spMk id="19" creationId="{46D10F36-BA1C-EBDB-77A8-CCF8846C04B9}"/>
          </ac:spMkLst>
        </pc:spChg>
        <pc:spChg chg="add mod">
          <ac:chgData name="George, Matthew (DFW)" userId="8ba433ef-8e18-4348-89a6-fb3bb26ec9f1" providerId="ADAL" clId="{11FC2F9B-6E6E-4645-819B-98A64F5AF5DA}" dt="2026-05-08T04:48:22.674" v="475" actId="404"/>
          <ac:spMkLst>
            <pc:docMk/>
            <pc:sldMk cId="3330790147" sldId="932"/>
            <ac:spMk id="20" creationId="{58B0D290-594D-5BCD-3A9B-ACA3E71E5316}"/>
          </ac:spMkLst>
        </pc:spChg>
        <pc:spChg chg="add mod">
          <ac:chgData name="George, Matthew (DFW)" userId="8ba433ef-8e18-4348-89a6-fb3bb26ec9f1" providerId="ADAL" clId="{11FC2F9B-6E6E-4645-819B-98A64F5AF5DA}" dt="2026-05-08T04:48:22.674" v="475" actId="404"/>
          <ac:spMkLst>
            <pc:docMk/>
            <pc:sldMk cId="3330790147" sldId="932"/>
            <ac:spMk id="21" creationId="{63E60361-39BE-52A4-9BB9-D98E540A6D94}"/>
          </ac:spMkLst>
        </pc:spChg>
        <pc:spChg chg="add mod">
          <ac:chgData name="George, Matthew (DFW)" userId="8ba433ef-8e18-4348-89a6-fb3bb26ec9f1" providerId="ADAL" clId="{11FC2F9B-6E6E-4645-819B-98A64F5AF5DA}" dt="2026-05-08T04:52:52.636" v="570" actId="1076"/>
          <ac:spMkLst>
            <pc:docMk/>
            <pc:sldMk cId="3330790147" sldId="932"/>
            <ac:spMk id="25" creationId="{35AC63E0-524A-110B-1A1C-A6F9C9AF5822}"/>
          </ac:spMkLst>
        </pc:spChg>
        <pc:spChg chg="add mod">
          <ac:chgData name="George, Matthew (DFW)" userId="8ba433ef-8e18-4348-89a6-fb3bb26ec9f1" providerId="ADAL" clId="{11FC2F9B-6E6E-4645-819B-98A64F5AF5DA}" dt="2026-05-08T04:52:52.636" v="570" actId="1076"/>
          <ac:spMkLst>
            <pc:docMk/>
            <pc:sldMk cId="3330790147" sldId="932"/>
            <ac:spMk id="26" creationId="{3E635FEF-79B0-0244-6538-68CCE1CC474E}"/>
          </ac:spMkLst>
        </pc:spChg>
        <pc:spChg chg="add mod">
          <ac:chgData name="George, Matthew (DFW)" userId="8ba433ef-8e18-4348-89a6-fb3bb26ec9f1" providerId="ADAL" clId="{11FC2F9B-6E6E-4645-819B-98A64F5AF5DA}" dt="2026-05-08T04:52:52.636" v="570" actId="1076"/>
          <ac:spMkLst>
            <pc:docMk/>
            <pc:sldMk cId="3330790147" sldId="932"/>
            <ac:spMk id="27" creationId="{7D67F46E-A6CF-CFFF-7C17-3C27C449DD11}"/>
          </ac:spMkLst>
        </pc:spChg>
        <pc:spChg chg="add mod">
          <ac:chgData name="George, Matthew (DFW)" userId="8ba433ef-8e18-4348-89a6-fb3bb26ec9f1" providerId="ADAL" clId="{11FC2F9B-6E6E-4645-819B-98A64F5AF5DA}" dt="2026-05-08T04:52:52.636" v="570" actId="1076"/>
          <ac:spMkLst>
            <pc:docMk/>
            <pc:sldMk cId="3330790147" sldId="932"/>
            <ac:spMk id="28" creationId="{C72FBB7B-32E8-1FA8-6751-0CAE4A3C01D4}"/>
          </ac:spMkLst>
        </pc:spChg>
        <pc:spChg chg="add mod">
          <ac:chgData name="George, Matthew (DFW)" userId="8ba433ef-8e18-4348-89a6-fb3bb26ec9f1" providerId="ADAL" clId="{11FC2F9B-6E6E-4645-819B-98A64F5AF5DA}" dt="2026-05-08T04:52:52.636" v="570" actId="1076"/>
          <ac:spMkLst>
            <pc:docMk/>
            <pc:sldMk cId="3330790147" sldId="932"/>
            <ac:spMk id="29" creationId="{0EE7D923-88F7-85E9-4C28-E5CD5DF814FC}"/>
          </ac:spMkLst>
        </pc:spChg>
        <pc:spChg chg="add mod">
          <ac:chgData name="George, Matthew (DFW)" userId="8ba433ef-8e18-4348-89a6-fb3bb26ec9f1" providerId="ADAL" clId="{11FC2F9B-6E6E-4645-819B-98A64F5AF5DA}" dt="2026-05-08T04:53:12.682" v="583" actId="207"/>
          <ac:spMkLst>
            <pc:docMk/>
            <pc:sldMk cId="3330790147" sldId="932"/>
            <ac:spMk id="30" creationId="{42D8FFAE-6962-CDA4-5C47-02BFBD9F4045}"/>
          </ac:spMkLst>
        </pc:spChg>
        <pc:spChg chg="add mod">
          <ac:chgData name="George, Matthew (DFW)" userId="8ba433ef-8e18-4348-89a6-fb3bb26ec9f1" providerId="ADAL" clId="{11FC2F9B-6E6E-4645-819B-98A64F5AF5DA}" dt="2026-05-08T04:53:22.032" v="586" actId="20577"/>
          <ac:spMkLst>
            <pc:docMk/>
            <pc:sldMk cId="3330790147" sldId="932"/>
            <ac:spMk id="31" creationId="{7948F0EA-0332-F103-3495-FED0989FC1F0}"/>
          </ac:spMkLst>
        </pc:spChg>
        <pc:spChg chg="add mod">
          <ac:chgData name="George, Matthew (DFW)" userId="8ba433ef-8e18-4348-89a6-fb3bb26ec9f1" providerId="ADAL" clId="{11FC2F9B-6E6E-4645-819B-98A64F5AF5DA}" dt="2026-05-08T04:53:27.796" v="589" actId="20577"/>
          <ac:spMkLst>
            <pc:docMk/>
            <pc:sldMk cId="3330790147" sldId="932"/>
            <ac:spMk id="32" creationId="{F8F96ABF-C9EE-7440-281E-7E40B3B4E02B}"/>
          </ac:spMkLst>
        </pc:spChg>
        <pc:spChg chg="add mod">
          <ac:chgData name="George, Matthew (DFW)" userId="8ba433ef-8e18-4348-89a6-fb3bb26ec9f1" providerId="ADAL" clId="{11FC2F9B-6E6E-4645-819B-98A64F5AF5DA}" dt="2026-05-08T04:53:42.790" v="604" actId="20577"/>
          <ac:spMkLst>
            <pc:docMk/>
            <pc:sldMk cId="3330790147" sldId="932"/>
            <ac:spMk id="33" creationId="{182BF213-D7C4-07AA-87D8-9F732C44F2A6}"/>
          </ac:spMkLst>
        </pc:spChg>
        <pc:grpChg chg="add mod">
          <ac:chgData name="George, Matthew (DFW)" userId="8ba433ef-8e18-4348-89a6-fb3bb26ec9f1" providerId="ADAL" clId="{11FC2F9B-6E6E-4645-819B-98A64F5AF5DA}" dt="2026-05-08T04:51:35.924" v="551" actId="1076"/>
          <ac:grpSpMkLst>
            <pc:docMk/>
            <pc:sldMk cId="3330790147" sldId="932"/>
            <ac:grpSpMk id="22" creationId="{4FF69B16-F9DB-F20C-725D-423FBEF7C08E}"/>
          </ac:grpSpMkLst>
        </pc:grpChg>
        <pc:picChg chg="add mod">
          <ac:chgData name="George, Matthew (DFW)" userId="8ba433ef-8e18-4348-89a6-fb3bb26ec9f1" providerId="ADAL" clId="{11FC2F9B-6E6E-4645-819B-98A64F5AF5DA}" dt="2026-05-08T04:48:09.988" v="471" actId="164"/>
          <ac:picMkLst>
            <pc:docMk/>
            <pc:sldMk cId="3330790147" sldId="932"/>
            <ac:picMk id="13" creationId="{B29A24D0-1004-E6F6-5D17-BB8D98730A07}"/>
          </ac:picMkLst>
        </pc:picChg>
        <pc:picChg chg="add mod ord">
          <ac:chgData name="George, Matthew (DFW)" userId="8ba433ef-8e18-4348-89a6-fb3bb26ec9f1" providerId="ADAL" clId="{11FC2F9B-6E6E-4645-819B-98A64F5AF5DA}" dt="2026-05-08T04:52:46.301" v="569" actId="1076"/>
          <ac:picMkLst>
            <pc:docMk/>
            <pc:sldMk cId="3330790147" sldId="932"/>
            <ac:picMk id="24" creationId="{3B053C6A-161B-AC03-E1DE-CF70613D446E}"/>
          </ac:picMkLst>
        </pc:picChg>
      </pc:sldChg>
      <pc:sldChg chg="modAnim">
        <pc:chgData name="George, Matthew (DFW)" userId="8ba433ef-8e18-4348-89a6-fb3bb26ec9f1" providerId="ADAL" clId="{11FC2F9B-6E6E-4645-819B-98A64F5AF5DA}" dt="2026-05-09T00:25:29.154" v="3172"/>
        <pc:sldMkLst>
          <pc:docMk/>
          <pc:sldMk cId="74431245" sldId="947"/>
        </pc:sldMkLst>
      </pc:sldChg>
      <pc:sldChg chg="addSp delSp modSp new mod ord">
        <pc:chgData name="George, Matthew (DFW)" userId="8ba433ef-8e18-4348-89a6-fb3bb26ec9f1" providerId="ADAL" clId="{11FC2F9B-6E6E-4645-819B-98A64F5AF5DA}" dt="2026-05-27T19:17:30.958" v="3476" actId="164"/>
        <pc:sldMkLst>
          <pc:docMk/>
          <pc:sldMk cId="295152086" sldId="948"/>
        </pc:sldMkLst>
        <pc:spChg chg="mod">
          <ac:chgData name="George, Matthew (DFW)" userId="8ba433ef-8e18-4348-89a6-fb3bb26ec9f1" providerId="ADAL" clId="{11FC2F9B-6E6E-4645-819B-98A64F5AF5DA}" dt="2026-05-09T00:29:41.469" v="3271" actId="1076"/>
          <ac:spMkLst>
            <pc:docMk/>
            <pc:sldMk cId="295152086" sldId="948"/>
            <ac:spMk id="2" creationId="{F211C821-CE1C-861A-F840-209F075BEEDA}"/>
          </ac:spMkLst>
        </pc:spChg>
        <pc:spChg chg="add mod">
          <ac:chgData name="George, Matthew (DFW)" userId="8ba433ef-8e18-4348-89a6-fb3bb26ec9f1" providerId="ADAL" clId="{11FC2F9B-6E6E-4645-819B-98A64F5AF5DA}" dt="2026-05-27T19:17:30.958" v="3476" actId="164"/>
          <ac:spMkLst>
            <pc:docMk/>
            <pc:sldMk cId="295152086" sldId="948"/>
            <ac:spMk id="5" creationId="{E0962538-A68C-9165-A0CA-506FB2B94521}"/>
          </ac:spMkLst>
        </pc:spChg>
        <pc:spChg chg="add mod">
          <ac:chgData name="George, Matthew (DFW)" userId="8ba433ef-8e18-4348-89a6-fb3bb26ec9f1" providerId="ADAL" clId="{11FC2F9B-6E6E-4645-819B-98A64F5AF5DA}" dt="2026-05-27T19:17:30.958" v="3476" actId="164"/>
          <ac:spMkLst>
            <pc:docMk/>
            <pc:sldMk cId="295152086" sldId="948"/>
            <ac:spMk id="6" creationId="{6ADC22F7-DCBA-2035-2719-C48E6D6478CF}"/>
          </ac:spMkLst>
        </pc:spChg>
        <pc:spChg chg="add mod">
          <ac:chgData name="George, Matthew (DFW)" userId="8ba433ef-8e18-4348-89a6-fb3bb26ec9f1" providerId="ADAL" clId="{11FC2F9B-6E6E-4645-819B-98A64F5AF5DA}" dt="2026-05-27T19:17:30.958" v="3476" actId="164"/>
          <ac:spMkLst>
            <pc:docMk/>
            <pc:sldMk cId="295152086" sldId="948"/>
            <ac:spMk id="7" creationId="{EDFD7BD0-6A05-3F90-FD77-552DCD66926C}"/>
          </ac:spMkLst>
        </pc:spChg>
        <pc:spChg chg="add mod">
          <ac:chgData name="George, Matthew (DFW)" userId="8ba433ef-8e18-4348-89a6-fb3bb26ec9f1" providerId="ADAL" clId="{11FC2F9B-6E6E-4645-819B-98A64F5AF5DA}" dt="2026-05-27T19:14:09.279" v="3329" actId="20577"/>
          <ac:spMkLst>
            <pc:docMk/>
            <pc:sldMk cId="295152086" sldId="948"/>
            <ac:spMk id="13" creationId="{F4B0FE58-9DC8-AC5C-8416-1E943B4E3776}"/>
          </ac:spMkLst>
        </pc:spChg>
        <pc:grpChg chg="add mod">
          <ac:chgData name="George, Matthew (DFW)" userId="8ba433ef-8e18-4348-89a6-fb3bb26ec9f1" providerId="ADAL" clId="{11FC2F9B-6E6E-4645-819B-98A64F5AF5DA}" dt="2026-05-27T19:17:30.958" v="3476" actId="164"/>
          <ac:grpSpMkLst>
            <pc:docMk/>
            <pc:sldMk cId="295152086" sldId="948"/>
            <ac:grpSpMk id="8" creationId="{22338E76-921B-CCCB-36E9-005AFA043F0F}"/>
          </ac:grpSpMkLst>
        </pc:grpChg>
        <pc:picChg chg="add mod ord">
          <ac:chgData name="George, Matthew (DFW)" userId="8ba433ef-8e18-4348-89a6-fb3bb26ec9f1" providerId="ADAL" clId="{11FC2F9B-6E6E-4645-819B-98A64F5AF5DA}" dt="2026-05-27T19:17:30.958" v="3476" actId="164"/>
          <ac:picMkLst>
            <pc:docMk/>
            <pc:sldMk cId="295152086" sldId="948"/>
            <ac:picMk id="4" creationId="{7FAACEA6-C964-D56E-C31E-65AC6A099355}"/>
          </ac:picMkLst>
        </pc:picChg>
        <pc:picChg chg="add del mod">
          <ac:chgData name="George, Matthew (DFW)" userId="8ba433ef-8e18-4348-89a6-fb3bb26ec9f1" providerId="ADAL" clId="{11FC2F9B-6E6E-4645-819B-98A64F5AF5DA}" dt="2026-05-27T19:16:03.395" v="3446" actId="478"/>
          <ac:picMkLst>
            <pc:docMk/>
            <pc:sldMk cId="295152086" sldId="948"/>
            <ac:picMk id="12" creationId="{2963F3AD-7070-3D2A-3759-7AB598A89C7D}"/>
          </ac:picMkLst>
        </pc:picChg>
      </pc:sldChg>
      <pc:sldChg chg="addSp delSp modSp new mod ord">
        <pc:chgData name="George, Matthew (DFW)" userId="8ba433ef-8e18-4348-89a6-fb3bb26ec9f1" providerId="ADAL" clId="{11FC2F9B-6E6E-4645-819B-98A64F5AF5DA}" dt="2026-05-08T07:09:30.834" v="3020" actId="20577"/>
        <pc:sldMkLst>
          <pc:docMk/>
          <pc:sldMk cId="2121725450" sldId="950"/>
        </pc:sldMkLst>
        <pc:spChg chg="mod">
          <ac:chgData name="George, Matthew (DFW)" userId="8ba433ef-8e18-4348-89a6-fb3bb26ec9f1" providerId="ADAL" clId="{11FC2F9B-6E6E-4645-819B-98A64F5AF5DA}" dt="2026-05-08T04:38:25.666" v="414" actId="403"/>
          <ac:spMkLst>
            <pc:docMk/>
            <pc:sldMk cId="2121725450" sldId="950"/>
            <ac:spMk id="2" creationId="{C5B9EB0E-5780-CC0B-262F-C982389A3471}"/>
          </ac:spMkLst>
        </pc:spChg>
        <pc:spChg chg="add mod">
          <ac:chgData name="George, Matthew (DFW)" userId="8ba433ef-8e18-4348-89a6-fb3bb26ec9f1" providerId="ADAL" clId="{11FC2F9B-6E6E-4645-819B-98A64F5AF5DA}" dt="2026-05-08T07:09:30.834" v="3020" actId="20577"/>
          <ac:spMkLst>
            <pc:docMk/>
            <pc:sldMk cId="2121725450" sldId="950"/>
            <ac:spMk id="6" creationId="{B706C562-3E4E-7968-CB24-01F4C2E9D21B}"/>
          </ac:spMkLst>
        </pc:spChg>
        <pc:spChg chg="add mod">
          <ac:chgData name="George, Matthew (DFW)" userId="8ba433ef-8e18-4348-89a6-fb3bb26ec9f1" providerId="ADAL" clId="{11FC2F9B-6E6E-4645-819B-98A64F5AF5DA}" dt="2026-05-08T04:54:35.208" v="613" actId="403"/>
          <ac:spMkLst>
            <pc:docMk/>
            <pc:sldMk cId="2121725450" sldId="950"/>
            <ac:spMk id="7" creationId="{CF2A755D-AB64-D905-75A3-3FF3419DE653}"/>
          </ac:spMkLst>
        </pc:spChg>
        <pc:spChg chg="add mod">
          <ac:chgData name="George, Matthew (DFW)" userId="8ba433ef-8e18-4348-89a6-fb3bb26ec9f1" providerId="ADAL" clId="{11FC2F9B-6E6E-4645-819B-98A64F5AF5DA}" dt="2026-05-08T04:54:35.208" v="613" actId="403"/>
          <ac:spMkLst>
            <pc:docMk/>
            <pc:sldMk cId="2121725450" sldId="950"/>
            <ac:spMk id="8" creationId="{7C2C7AEF-E44C-D0C0-C5F7-8D683DE6A33F}"/>
          </ac:spMkLst>
        </pc:spChg>
        <pc:spChg chg="add mod">
          <ac:chgData name="George, Matthew (DFW)" userId="8ba433ef-8e18-4348-89a6-fb3bb26ec9f1" providerId="ADAL" clId="{11FC2F9B-6E6E-4645-819B-98A64F5AF5DA}" dt="2026-05-08T04:54:35.208" v="613" actId="403"/>
          <ac:spMkLst>
            <pc:docMk/>
            <pc:sldMk cId="2121725450" sldId="950"/>
            <ac:spMk id="9" creationId="{4B1B501E-AE2B-DA3C-FFA0-85203145B9CB}"/>
          </ac:spMkLst>
        </pc:spChg>
        <pc:picChg chg="add mod">
          <ac:chgData name="George, Matthew (DFW)" userId="8ba433ef-8e18-4348-89a6-fb3bb26ec9f1" providerId="ADAL" clId="{11FC2F9B-6E6E-4645-819B-98A64F5AF5DA}" dt="2026-05-08T04:38:20.713" v="412" actId="14100"/>
          <ac:picMkLst>
            <pc:docMk/>
            <pc:sldMk cId="2121725450" sldId="950"/>
            <ac:picMk id="5" creationId="{31DB8B1C-7501-A090-C04F-84DF499CBE9F}"/>
          </ac:picMkLst>
        </pc:picChg>
      </pc:sldChg>
      <pc:sldChg chg="addSp delSp modSp new mod">
        <pc:chgData name="George, Matthew (DFW)" userId="8ba433ef-8e18-4348-89a6-fb3bb26ec9f1" providerId="ADAL" clId="{11FC2F9B-6E6E-4645-819B-98A64F5AF5DA}" dt="2026-05-09T00:22:28.013" v="3095" actId="20577"/>
        <pc:sldMkLst>
          <pc:docMk/>
          <pc:sldMk cId="153302842" sldId="951"/>
        </pc:sldMkLst>
        <pc:spChg chg="add mod">
          <ac:chgData name="George, Matthew (DFW)" userId="8ba433ef-8e18-4348-89a6-fb3bb26ec9f1" providerId="ADAL" clId="{11FC2F9B-6E6E-4645-819B-98A64F5AF5DA}" dt="2026-05-08T05:11:42.853" v="1570" actId="403"/>
          <ac:spMkLst>
            <pc:docMk/>
            <pc:sldMk cId="153302842" sldId="951"/>
            <ac:spMk id="8" creationId="{7ED10E6C-C91E-F163-0BA6-85809A49F862}"/>
          </ac:spMkLst>
        </pc:spChg>
        <pc:spChg chg="add mod">
          <ac:chgData name="George, Matthew (DFW)" userId="8ba433ef-8e18-4348-89a6-fb3bb26ec9f1" providerId="ADAL" clId="{11FC2F9B-6E6E-4645-819B-98A64F5AF5DA}" dt="2026-05-09T00:22:28.013" v="3095" actId="20577"/>
          <ac:spMkLst>
            <pc:docMk/>
            <pc:sldMk cId="153302842" sldId="951"/>
            <ac:spMk id="9" creationId="{A8B73CA4-D51D-8098-7A89-F2D0A5E1F1AB}"/>
          </ac:spMkLst>
        </pc:spChg>
        <pc:picChg chg="add mod ord">
          <ac:chgData name="George, Matthew (DFW)" userId="8ba433ef-8e18-4348-89a6-fb3bb26ec9f1" providerId="ADAL" clId="{11FC2F9B-6E6E-4645-819B-98A64F5AF5DA}" dt="2026-05-08T05:08:46.680" v="1331" actId="1076"/>
          <ac:picMkLst>
            <pc:docMk/>
            <pc:sldMk cId="153302842" sldId="951"/>
            <ac:picMk id="5" creationId="{4924EA17-3741-D6FB-8042-A987F5958999}"/>
          </ac:picMkLst>
        </pc:picChg>
      </pc:sldChg>
      <pc:sldChg chg="addSp delSp modSp new mod ord">
        <pc:chgData name="George, Matthew (DFW)" userId="8ba433ef-8e18-4348-89a6-fb3bb26ec9f1" providerId="ADAL" clId="{11FC2F9B-6E6E-4645-819B-98A64F5AF5DA}" dt="2026-05-27T19:18:01.066" v="3484" actId="478"/>
        <pc:sldMkLst>
          <pc:docMk/>
          <pc:sldMk cId="1493805313" sldId="953"/>
        </pc:sldMkLst>
        <pc:spChg chg="mod">
          <ac:chgData name="George, Matthew (DFW)" userId="8ba433ef-8e18-4348-89a6-fb3bb26ec9f1" providerId="ADAL" clId="{11FC2F9B-6E6E-4645-819B-98A64F5AF5DA}" dt="2026-05-27T19:17:34.508" v="3477"/>
          <ac:spMkLst>
            <pc:docMk/>
            <pc:sldMk cId="1493805313" sldId="953"/>
            <ac:spMk id="5" creationId="{1637B1D6-731B-3776-A01A-8EFB3FD41E86}"/>
          </ac:spMkLst>
        </pc:spChg>
        <pc:spChg chg="add mod">
          <ac:chgData name="George, Matthew (DFW)" userId="8ba433ef-8e18-4348-89a6-fb3bb26ec9f1" providerId="ADAL" clId="{11FC2F9B-6E6E-4645-819B-98A64F5AF5DA}" dt="2026-05-08T05:41:52.149" v="2231" actId="1076"/>
          <ac:spMkLst>
            <pc:docMk/>
            <pc:sldMk cId="1493805313" sldId="953"/>
            <ac:spMk id="7" creationId="{AA9316BC-5D34-2328-B23B-A2A6288F3271}"/>
          </ac:spMkLst>
        </pc:spChg>
        <pc:spChg chg="add mod">
          <ac:chgData name="George, Matthew (DFW)" userId="8ba433ef-8e18-4348-89a6-fb3bb26ec9f1" providerId="ADAL" clId="{11FC2F9B-6E6E-4645-819B-98A64F5AF5DA}" dt="2026-05-08T05:42:41.480" v="2262" actId="20577"/>
          <ac:spMkLst>
            <pc:docMk/>
            <pc:sldMk cId="1493805313" sldId="953"/>
            <ac:spMk id="8" creationId="{1BF3CCB4-69CF-5498-25C1-B1A4BAF52A9E}"/>
          </ac:spMkLst>
        </pc:spChg>
        <pc:spChg chg="add mod">
          <ac:chgData name="George, Matthew (DFW)" userId="8ba433ef-8e18-4348-89a6-fb3bb26ec9f1" providerId="ADAL" clId="{11FC2F9B-6E6E-4645-819B-98A64F5AF5DA}" dt="2026-05-08T05:42:06.745" v="2242" actId="207"/>
          <ac:spMkLst>
            <pc:docMk/>
            <pc:sldMk cId="1493805313" sldId="953"/>
            <ac:spMk id="9" creationId="{AB9EED04-1232-2928-720F-23B9B96C9A3D}"/>
          </ac:spMkLst>
        </pc:spChg>
        <pc:spChg chg="add mod">
          <ac:chgData name="George, Matthew (DFW)" userId="8ba433ef-8e18-4348-89a6-fb3bb26ec9f1" providerId="ADAL" clId="{11FC2F9B-6E6E-4645-819B-98A64F5AF5DA}" dt="2026-05-08T05:42:12.259" v="2253" actId="20577"/>
          <ac:spMkLst>
            <pc:docMk/>
            <pc:sldMk cId="1493805313" sldId="953"/>
            <ac:spMk id="10" creationId="{5EEF30A5-CD55-99A3-3B3B-68D4D1AD2E1C}"/>
          </ac:spMkLst>
        </pc:spChg>
        <pc:spChg chg="add mod">
          <ac:chgData name="George, Matthew (DFW)" userId="8ba433ef-8e18-4348-89a6-fb3bb26ec9f1" providerId="ADAL" clId="{11FC2F9B-6E6E-4645-819B-98A64F5AF5DA}" dt="2026-05-08T05:44:27.151" v="2340" actId="1076"/>
          <ac:spMkLst>
            <pc:docMk/>
            <pc:sldMk cId="1493805313" sldId="953"/>
            <ac:spMk id="11" creationId="{753CE008-D059-5B9C-0D70-5DFE021B950D}"/>
          </ac:spMkLst>
        </pc:spChg>
        <pc:spChg chg="add mod">
          <ac:chgData name="George, Matthew (DFW)" userId="8ba433ef-8e18-4348-89a6-fb3bb26ec9f1" providerId="ADAL" clId="{11FC2F9B-6E6E-4645-819B-98A64F5AF5DA}" dt="2026-05-08T07:12:00.127" v="3061" actId="1076"/>
          <ac:spMkLst>
            <pc:docMk/>
            <pc:sldMk cId="1493805313" sldId="953"/>
            <ac:spMk id="12" creationId="{6BC74F11-F799-74FC-C543-66216347CC20}"/>
          </ac:spMkLst>
        </pc:spChg>
        <pc:spChg chg="add mod">
          <ac:chgData name="George, Matthew (DFW)" userId="8ba433ef-8e18-4348-89a6-fb3bb26ec9f1" providerId="ADAL" clId="{11FC2F9B-6E6E-4645-819B-98A64F5AF5DA}" dt="2026-05-08T07:12:23.198" v="3086" actId="20577"/>
          <ac:spMkLst>
            <pc:docMk/>
            <pc:sldMk cId="1493805313" sldId="953"/>
            <ac:spMk id="13" creationId="{396141BB-4BAB-2717-9C21-637EB5BCE158}"/>
          </ac:spMkLst>
        </pc:spChg>
        <pc:spChg chg="mod">
          <ac:chgData name="George, Matthew (DFW)" userId="8ba433ef-8e18-4348-89a6-fb3bb26ec9f1" providerId="ADAL" clId="{11FC2F9B-6E6E-4645-819B-98A64F5AF5DA}" dt="2026-05-27T19:17:34.508" v="3477"/>
          <ac:spMkLst>
            <pc:docMk/>
            <pc:sldMk cId="1493805313" sldId="953"/>
            <ac:spMk id="14" creationId="{098EE5C5-092C-66E6-97A2-68576E9F18CB}"/>
          </ac:spMkLst>
        </pc:spChg>
        <pc:spChg chg="mod">
          <ac:chgData name="George, Matthew (DFW)" userId="8ba433ef-8e18-4348-89a6-fb3bb26ec9f1" providerId="ADAL" clId="{11FC2F9B-6E6E-4645-819B-98A64F5AF5DA}" dt="2026-05-27T19:17:34.508" v="3477"/>
          <ac:spMkLst>
            <pc:docMk/>
            <pc:sldMk cId="1493805313" sldId="953"/>
            <ac:spMk id="15" creationId="{9A353FF2-C9E3-C71D-4A9C-01DFFA5F48FD}"/>
          </ac:spMkLst>
        </pc:spChg>
        <pc:grpChg chg="add mod">
          <ac:chgData name="George, Matthew (DFW)" userId="8ba433ef-8e18-4348-89a6-fb3bb26ec9f1" providerId="ADAL" clId="{11FC2F9B-6E6E-4645-819B-98A64F5AF5DA}" dt="2026-05-27T19:17:34.508" v="3477"/>
          <ac:grpSpMkLst>
            <pc:docMk/>
            <pc:sldMk cId="1493805313" sldId="953"/>
            <ac:grpSpMk id="2" creationId="{EEC48DB3-ED02-832A-6CEA-D0BF011E20C1}"/>
          </ac:grpSpMkLst>
        </pc:grpChg>
        <pc:picChg chg="add del mod">
          <ac:chgData name="George, Matthew (DFW)" userId="8ba433ef-8e18-4348-89a6-fb3bb26ec9f1" providerId="ADAL" clId="{11FC2F9B-6E6E-4645-819B-98A64F5AF5DA}" dt="2026-05-27T19:17:42.398" v="3479" actId="478"/>
          <ac:picMkLst>
            <pc:docMk/>
            <pc:sldMk cId="1493805313" sldId="953"/>
            <ac:picMk id="3" creationId="{7B9FD59E-C5D3-C708-55FC-C42115888415}"/>
          </ac:picMkLst>
        </pc:picChg>
        <pc:picChg chg="add del mod">
          <ac:chgData name="George, Matthew (DFW)" userId="8ba433ef-8e18-4348-89a6-fb3bb26ec9f1" providerId="ADAL" clId="{11FC2F9B-6E6E-4645-819B-98A64F5AF5DA}" dt="2026-05-27T19:18:01.066" v="3484" actId="478"/>
          <ac:picMkLst>
            <pc:docMk/>
            <pc:sldMk cId="1493805313" sldId="953"/>
            <ac:picMk id="4" creationId="{545DFA25-90A0-A824-738F-DA8512965ABD}"/>
          </ac:picMkLst>
        </pc:picChg>
        <pc:picChg chg="add mod">
          <ac:chgData name="George, Matthew (DFW)" userId="8ba433ef-8e18-4348-89a6-fb3bb26ec9f1" providerId="ADAL" clId="{11FC2F9B-6E6E-4645-819B-98A64F5AF5DA}" dt="2026-05-08T05:41:15.319" v="2227" actId="1076"/>
          <ac:picMkLst>
            <pc:docMk/>
            <pc:sldMk cId="1493805313" sldId="953"/>
            <ac:picMk id="6" creationId="{0CDD87F7-E31A-2A7D-6ED3-5E54741F988C}"/>
          </ac:picMkLst>
        </pc:picChg>
        <pc:picChg chg="add mod ord">
          <ac:chgData name="George, Matthew (DFW)" userId="8ba433ef-8e18-4348-89a6-fb3bb26ec9f1" providerId="ADAL" clId="{11FC2F9B-6E6E-4645-819B-98A64F5AF5DA}" dt="2026-05-27T19:17:59.606" v="3483" actId="167"/>
          <ac:picMkLst>
            <pc:docMk/>
            <pc:sldMk cId="1493805313" sldId="953"/>
            <ac:picMk id="17" creationId="{3F898D12-5494-9C93-162A-BA6FCCC9418E}"/>
          </ac:picMkLst>
        </pc:picChg>
      </pc:sldChg>
      <pc:sldChg chg="addSp delSp modSp new mod">
        <pc:chgData name="George, Matthew (DFW)" userId="8ba433ef-8e18-4348-89a6-fb3bb26ec9f1" providerId="ADAL" clId="{11FC2F9B-6E6E-4645-819B-98A64F5AF5DA}" dt="2026-05-09T00:24:57.140" v="3171" actId="20577"/>
        <pc:sldMkLst>
          <pc:docMk/>
          <pc:sldMk cId="4231412417" sldId="954"/>
        </pc:sldMkLst>
        <pc:spChg chg="mod">
          <ac:chgData name="George, Matthew (DFW)" userId="8ba433ef-8e18-4348-89a6-fb3bb26ec9f1" providerId="ADAL" clId="{11FC2F9B-6E6E-4645-819B-98A64F5AF5DA}" dt="2026-05-09T00:23:54.478" v="3103" actId="20577"/>
          <ac:spMkLst>
            <pc:docMk/>
            <pc:sldMk cId="4231412417" sldId="954"/>
            <ac:spMk id="2" creationId="{496DDA18-1E80-11BC-F567-2943A30F1F6E}"/>
          </ac:spMkLst>
        </pc:spChg>
        <pc:spChg chg="add mod">
          <ac:chgData name="George, Matthew (DFW)" userId="8ba433ef-8e18-4348-89a6-fb3bb26ec9f1" providerId="ADAL" clId="{11FC2F9B-6E6E-4645-819B-98A64F5AF5DA}" dt="2026-05-09T00:24:57.140" v="3171" actId="20577"/>
          <ac:spMkLst>
            <pc:docMk/>
            <pc:sldMk cId="4231412417" sldId="954"/>
            <ac:spMk id="7" creationId="{4DAB1363-5E8A-1531-BC36-060BB52725E2}"/>
          </ac:spMkLst>
        </pc:spChg>
        <pc:picChg chg="add mod">
          <ac:chgData name="George, Matthew (DFW)" userId="8ba433ef-8e18-4348-89a6-fb3bb26ec9f1" providerId="ADAL" clId="{11FC2F9B-6E6E-4645-819B-98A64F5AF5DA}" dt="2026-05-09T00:24:40.293" v="3166" actId="1076"/>
          <ac:picMkLst>
            <pc:docMk/>
            <pc:sldMk cId="4231412417" sldId="954"/>
            <ac:picMk id="4" creationId="{6B21412C-B10F-0712-1940-4F5BE006D562}"/>
          </ac:picMkLst>
        </pc:picChg>
        <pc:picChg chg="add mod">
          <ac:chgData name="George, Matthew (DFW)" userId="8ba433ef-8e18-4348-89a6-fb3bb26ec9f1" providerId="ADAL" clId="{11FC2F9B-6E6E-4645-819B-98A64F5AF5DA}" dt="2026-05-08T05:45:52.313" v="2380" actId="1076"/>
          <ac:picMkLst>
            <pc:docMk/>
            <pc:sldMk cId="4231412417" sldId="954"/>
            <ac:picMk id="6" creationId="{9857B5B5-998B-FD6A-A64A-AE3D2FD3B1B1}"/>
          </ac:picMkLst>
        </pc:picChg>
      </pc:sldChg>
      <pc:sldChg chg="addSp delSp modSp new mod ord">
        <pc:chgData name="George, Matthew (DFW)" userId="8ba433ef-8e18-4348-89a6-fb3bb26ec9f1" providerId="ADAL" clId="{11FC2F9B-6E6E-4645-819B-98A64F5AF5DA}" dt="2026-05-08T06:53:55.026" v="2822" actId="1076"/>
        <pc:sldMkLst>
          <pc:docMk/>
          <pc:sldMk cId="157970225" sldId="955"/>
        </pc:sldMkLst>
        <pc:spChg chg="add mod">
          <ac:chgData name="George, Matthew (DFW)" userId="8ba433ef-8e18-4348-89a6-fb3bb26ec9f1" providerId="ADAL" clId="{11FC2F9B-6E6E-4645-819B-98A64F5AF5DA}" dt="2026-05-08T06:47:04.305" v="2663" actId="1076"/>
          <ac:spMkLst>
            <pc:docMk/>
            <pc:sldMk cId="157970225" sldId="955"/>
            <ac:spMk id="4" creationId="{7F7C16EB-4A52-39F2-C6E5-9AE598EE4D5F}"/>
          </ac:spMkLst>
        </pc:spChg>
        <pc:spChg chg="add mod">
          <ac:chgData name="George, Matthew (DFW)" userId="8ba433ef-8e18-4348-89a6-fb3bb26ec9f1" providerId="ADAL" clId="{11FC2F9B-6E6E-4645-819B-98A64F5AF5DA}" dt="2026-05-08T06:47:50.696" v="2719" actId="20577"/>
          <ac:spMkLst>
            <pc:docMk/>
            <pc:sldMk cId="157970225" sldId="955"/>
            <ac:spMk id="8" creationId="{64155C2D-5982-E361-5BF6-C81A5A3C2DDC}"/>
          </ac:spMkLst>
        </pc:spChg>
        <pc:spChg chg="add mod">
          <ac:chgData name="George, Matthew (DFW)" userId="8ba433ef-8e18-4348-89a6-fb3bb26ec9f1" providerId="ADAL" clId="{11FC2F9B-6E6E-4645-819B-98A64F5AF5DA}" dt="2026-05-08T06:52:58.342" v="2801" actId="27636"/>
          <ac:spMkLst>
            <pc:docMk/>
            <pc:sldMk cId="157970225" sldId="955"/>
            <ac:spMk id="9" creationId="{F3F39194-199D-0D95-E156-FD9D62BDA71D}"/>
          </ac:spMkLst>
        </pc:spChg>
        <pc:spChg chg="add mod">
          <ac:chgData name="George, Matthew (DFW)" userId="8ba433ef-8e18-4348-89a6-fb3bb26ec9f1" providerId="ADAL" clId="{11FC2F9B-6E6E-4645-819B-98A64F5AF5DA}" dt="2026-05-08T06:53:22.737" v="2803" actId="20577"/>
          <ac:spMkLst>
            <pc:docMk/>
            <pc:sldMk cId="157970225" sldId="955"/>
            <ac:spMk id="12" creationId="{BFA1C470-EA5A-0EAC-4BAA-5ED52E8D70EF}"/>
          </ac:spMkLst>
        </pc:spChg>
        <pc:picChg chg="add mod">
          <ac:chgData name="George, Matthew (DFW)" userId="8ba433ef-8e18-4348-89a6-fb3bb26ec9f1" providerId="ADAL" clId="{11FC2F9B-6E6E-4645-819B-98A64F5AF5DA}" dt="2026-05-08T06:52:50.896" v="2798" actId="1076"/>
          <ac:picMkLst>
            <pc:docMk/>
            <pc:sldMk cId="157970225" sldId="955"/>
            <ac:picMk id="11" creationId="{CBBAE29E-32D8-7705-CD92-0BA602CAADCA}"/>
          </ac:picMkLst>
        </pc:picChg>
        <pc:cxnChg chg="add mod">
          <ac:chgData name="George, Matthew (DFW)" userId="8ba433ef-8e18-4348-89a6-fb3bb26ec9f1" providerId="ADAL" clId="{11FC2F9B-6E6E-4645-819B-98A64F5AF5DA}" dt="2026-05-08T06:53:55.026" v="2822" actId="1076"/>
          <ac:cxnSpMkLst>
            <pc:docMk/>
            <pc:sldMk cId="157970225" sldId="955"/>
            <ac:cxnSpMk id="14" creationId="{17378F9D-EB52-0CF8-ED3D-9862EBC585C5}"/>
          </ac:cxnSpMkLst>
        </pc:cxnChg>
      </pc:sldChg>
      <pc:sldChg chg="addSp delSp modSp new mod">
        <pc:chgData name="George, Matthew (DFW)" userId="8ba433ef-8e18-4348-89a6-fb3bb26ec9f1" providerId="ADAL" clId="{11FC2F9B-6E6E-4645-819B-98A64F5AF5DA}" dt="2026-05-09T00:26:17.117" v="3239" actId="1076"/>
        <pc:sldMkLst>
          <pc:docMk/>
          <pc:sldMk cId="3534927196" sldId="956"/>
        </pc:sldMkLst>
        <pc:spChg chg="mod">
          <ac:chgData name="George, Matthew (DFW)" userId="8ba433ef-8e18-4348-89a6-fb3bb26ec9f1" providerId="ADAL" clId="{11FC2F9B-6E6E-4645-819B-98A64F5AF5DA}" dt="2026-05-09T00:26:17.117" v="3239" actId="1076"/>
          <ac:spMkLst>
            <pc:docMk/>
            <pc:sldMk cId="3534927196" sldId="956"/>
            <ac:spMk id="2" creationId="{8C470822-BFC7-3111-A9E7-8B1B8A01D962}"/>
          </ac:spMkLst>
        </pc:spChg>
        <pc:picChg chg="add mod modCrop">
          <ac:chgData name="George, Matthew (DFW)" userId="8ba433ef-8e18-4348-89a6-fb3bb26ec9f1" providerId="ADAL" clId="{11FC2F9B-6E6E-4645-819B-98A64F5AF5DA}" dt="2026-05-09T00:26:13.991" v="3238" actId="732"/>
          <ac:picMkLst>
            <pc:docMk/>
            <pc:sldMk cId="3534927196" sldId="956"/>
            <ac:picMk id="5" creationId="{B73704E5-C5D8-EBEE-43C4-5C6FD9CCA77D}"/>
          </ac:picMkLst>
        </pc:picChg>
      </pc:sldChg>
      <pc:sldChg chg="addSp delSp modSp new mod">
        <pc:chgData name="George, Matthew (DFW)" userId="8ba433ef-8e18-4348-89a6-fb3bb26ec9f1" providerId="ADAL" clId="{11FC2F9B-6E6E-4645-819B-98A64F5AF5DA}" dt="2026-05-08T07:05:30.151" v="2951" actId="20577"/>
        <pc:sldMkLst>
          <pc:docMk/>
          <pc:sldMk cId="2672696784" sldId="957"/>
        </pc:sldMkLst>
        <pc:spChg chg="mod">
          <ac:chgData name="George, Matthew (DFW)" userId="8ba433ef-8e18-4348-89a6-fb3bb26ec9f1" providerId="ADAL" clId="{11FC2F9B-6E6E-4645-819B-98A64F5AF5DA}" dt="2026-05-08T07:05:30.151" v="2951" actId="20577"/>
          <ac:spMkLst>
            <pc:docMk/>
            <pc:sldMk cId="2672696784" sldId="957"/>
            <ac:spMk id="2" creationId="{B47DEC29-0FB9-42A6-47C8-17BBA0D52513}"/>
          </ac:spMkLst>
        </pc:spChg>
        <pc:picChg chg="add mod modCrop">
          <ac:chgData name="George, Matthew (DFW)" userId="8ba433ef-8e18-4348-89a6-fb3bb26ec9f1" providerId="ADAL" clId="{11FC2F9B-6E6E-4645-819B-98A64F5AF5DA}" dt="2026-05-08T07:04:13.998" v="2925" actId="1076"/>
          <ac:picMkLst>
            <pc:docMk/>
            <pc:sldMk cId="2672696784" sldId="957"/>
            <ac:picMk id="5" creationId="{E72D9814-52F2-1C5B-25D6-4FDDD0043AEB}"/>
          </ac:picMkLst>
        </pc:picChg>
        <pc:picChg chg="add mod">
          <ac:chgData name="George, Matthew (DFW)" userId="8ba433ef-8e18-4348-89a6-fb3bb26ec9f1" providerId="ADAL" clId="{11FC2F9B-6E6E-4645-819B-98A64F5AF5DA}" dt="2026-05-08T07:04:12.336" v="2924" actId="1076"/>
          <ac:picMkLst>
            <pc:docMk/>
            <pc:sldMk cId="2672696784" sldId="957"/>
            <ac:picMk id="7" creationId="{85C391F3-101E-2B17-DA02-D2766A8142E0}"/>
          </ac:picMkLst>
        </pc:picChg>
      </pc:sldChg>
      <pc:sldChg chg="addSp delSp modSp new mod">
        <pc:chgData name="George, Matthew (DFW)" userId="8ba433ef-8e18-4348-89a6-fb3bb26ec9f1" providerId="ADAL" clId="{11FC2F9B-6E6E-4645-819B-98A64F5AF5DA}" dt="2026-05-08T07:07:26.926" v="2989" actId="1076"/>
        <pc:sldMkLst>
          <pc:docMk/>
          <pc:sldMk cId="963763389" sldId="958"/>
        </pc:sldMkLst>
        <pc:spChg chg="mod">
          <ac:chgData name="George, Matthew (DFW)" userId="8ba433ef-8e18-4348-89a6-fb3bb26ec9f1" providerId="ADAL" clId="{11FC2F9B-6E6E-4645-819B-98A64F5AF5DA}" dt="2026-05-08T07:06:17.039" v="2971" actId="20577"/>
          <ac:spMkLst>
            <pc:docMk/>
            <pc:sldMk cId="963763389" sldId="958"/>
            <ac:spMk id="2" creationId="{5648E783-6719-0AE9-B7C3-ECC1223F3872}"/>
          </ac:spMkLst>
        </pc:spChg>
        <pc:picChg chg="add mod">
          <ac:chgData name="George, Matthew (DFW)" userId="8ba433ef-8e18-4348-89a6-fb3bb26ec9f1" providerId="ADAL" clId="{11FC2F9B-6E6E-4645-819B-98A64F5AF5DA}" dt="2026-05-08T07:07:23.332" v="2988" actId="1076"/>
          <ac:picMkLst>
            <pc:docMk/>
            <pc:sldMk cId="963763389" sldId="958"/>
            <ac:picMk id="5" creationId="{391B989A-05A7-41B1-209D-CC68E08E3B8D}"/>
          </ac:picMkLst>
        </pc:picChg>
        <pc:picChg chg="add mod">
          <ac:chgData name="George, Matthew (DFW)" userId="8ba433ef-8e18-4348-89a6-fb3bb26ec9f1" providerId="ADAL" clId="{11FC2F9B-6E6E-4645-819B-98A64F5AF5DA}" dt="2026-05-08T07:07:23.332" v="2988" actId="1076"/>
          <ac:picMkLst>
            <pc:docMk/>
            <pc:sldMk cId="963763389" sldId="958"/>
            <ac:picMk id="7" creationId="{B44FDD79-89A1-D05B-94D3-5E55C04C3111}"/>
          </ac:picMkLst>
        </pc:picChg>
        <pc:picChg chg="add mod ord">
          <ac:chgData name="George, Matthew (DFW)" userId="8ba433ef-8e18-4348-89a6-fb3bb26ec9f1" providerId="ADAL" clId="{11FC2F9B-6E6E-4645-819B-98A64F5AF5DA}" dt="2026-05-08T07:07:26.926" v="2989" actId="1076"/>
          <ac:picMkLst>
            <pc:docMk/>
            <pc:sldMk cId="963763389" sldId="958"/>
            <ac:picMk id="9" creationId="{FF42097C-F858-10D2-8494-ACE933F874C7}"/>
          </ac:picMkLst>
        </pc:picChg>
      </pc:sldChg>
      <pc:sldChg chg="modSp add mod ord">
        <pc:chgData name="George, Matthew (DFW)" userId="8ba433ef-8e18-4348-89a6-fb3bb26ec9f1" providerId="ADAL" clId="{11FC2F9B-6E6E-4645-819B-98A64F5AF5DA}" dt="2026-05-09T00:32:55.485" v="3316" actId="20577"/>
        <pc:sldMkLst>
          <pc:docMk/>
          <pc:sldMk cId="916288638" sldId="961"/>
        </pc:sldMkLst>
        <pc:spChg chg="mod">
          <ac:chgData name="George, Matthew (DFW)" userId="8ba433ef-8e18-4348-89a6-fb3bb26ec9f1" providerId="ADAL" clId="{11FC2F9B-6E6E-4645-819B-98A64F5AF5DA}" dt="2026-05-09T00:32:55.485" v="3316" actId="20577"/>
          <ac:spMkLst>
            <pc:docMk/>
            <pc:sldMk cId="916288638" sldId="961"/>
            <ac:spMk id="3" creationId="{17366491-5626-F729-2334-AEFE72CD0E81}"/>
          </ac:spMkLst>
        </pc:spChg>
      </pc:sldChg>
      <pc:sldChg chg="add ord">
        <pc:chgData name="George, Matthew (DFW)" userId="8ba433ef-8e18-4348-89a6-fb3bb26ec9f1" providerId="ADAL" clId="{11FC2F9B-6E6E-4645-819B-98A64F5AF5DA}" dt="2026-05-09T00:33:13.361" v="3319"/>
        <pc:sldMkLst>
          <pc:docMk/>
          <pc:sldMk cId="1562402048" sldId="96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498022D-315E-4DCD-83AA-FDE09CA1E5F4}" type="datetimeFigureOut">
              <a:rPr lang="en-US" smtClean="0"/>
              <a:pPr/>
              <a:t>5/27/2026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18A62F8-8ED1-4F04-A5B0-86B7049682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791021A-CA97-4BFD-87B6-2FBD359036F0}" type="datetimeFigureOut">
              <a:rPr lang="en-US" smtClean="0"/>
              <a:pPr/>
              <a:t>5/27/2026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A628E4F-335F-45F5-A2FC-FE9487D0909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007A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007A53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143000"/>
          </a:xfrm>
        </p:spPr>
        <p:txBody>
          <a:bodyPr>
            <a:normAutofit/>
          </a:bodyPr>
          <a:lstStyle>
            <a:lvl1pPr>
              <a:defRPr sz="4200" b="1" baseline="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8557A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201E-BAD4-4887-93F2-D695096208A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1814" y="5485865"/>
            <a:ext cx="1620377" cy="109017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3429000"/>
            <a:ext cx="9144000" cy="76200"/>
          </a:xfrm>
          <a:prstGeom prst="rect">
            <a:avLst/>
          </a:prstGeom>
          <a:solidFill>
            <a:srgbClr val="92D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057400"/>
            <a:ext cx="9144000" cy="2743200"/>
          </a:xfrm>
          <a:prstGeom prst="rect">
            <a:avLst/>
          </a:prstGeom>
          <a:solidFill>
            <a:srgbClr val="067B54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2667000"/>
            <a:ext cx="6400800" cy="1371600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  <a:latin typeface="Rockwell" panose="02060603020205020403" pitchFamily="18" charset="0"/>
                <a:ea typeface="Roboto Slab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201E-BAD4-4887-93F2-D695096208A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3" y="2543175"/>
            <a:ext cx="1303111" cy="16192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67B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438" y="4406906"/>
            <a:ext cx="8221362" cy="1362075"/>
          </a:xfrm>
        </p:spPr>
        <p:txBody>
          <a:bodyPr anchor="t">
            <a:normAutofit/>
          </a:bodyPr>
          <a:lstStyle>
            <a:lvl1pPr algn="l">
              <a:defRPr sz="3200" b="1" cap="all">
                <a:solidFill>
                  <a:schemeClr val="bg1"/>
                </a:solidFill>
                <a:latin typeface="Rockwell" panose="02060603020205020403" pitchFamily="18" charset="0"/>
                <a:ea typeface="Roboto Slab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5438" y="2906713"/>
            <a:ext cx="8221362" cy="1500187"/>
          </a:xfrm>
        </p:spPr>
        <p:txBody>
          <a:bodyPr anchor="b">
            <a:normAutofit/>
          </a:bodyPr>
          <a:lstStyle>
            <a:lvl1pPr marL="0" indent="0">
              <a:buNone/>
              <a:defRPr sz="2400">
                <a:solidFill>
                  <a:schemeClr val="bg1">
                    <a:lumMod val="85000"/>
                  </a:scheme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201E-BAD4-4887-93F2-D695096208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44910" y="274638"/>
            <a:ext cx="8241890" cy="868362"/>
          </a:xfrm>
        </p:spPr>
        <p:txBody>
          <a:bodyPr/>
          <a:lstStyle>
            <a:lvl1pPr algn="l">
              <a:defRPr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44910" y="1582263"/>
            <a:ext cx="8241890" cy="4647093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1pPr>
            <a:lvl2pPr marL="365760" indent="-274320">
              <a:defRPr sz="32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2pPr>
            <a:lvl3pPr marL="640080" indent="-182880">
              <a:defRPr sz="2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3pPr>
            <a:lvl4pPr marL="1005840">
              <a:defRPr sz="24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4pPr>
            <a:lvl5pPr marL="1188720">
              <a:defRPr sz="24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Footer Placeholder 3"/>
          <p:cNvSpPr>
            <a:spLocks noGrp="1"/>
          </p:cNvSpPr>
          <p:nvPr userDrawn="1">
            <p:ph type="ftr" sz="quarter" idx="4294967295"/>
          </p:nvPr>
        </p:nvSpPr>
        <p:spPr>
          <a:xfrm>
            <a:off x="898712" y="6508791"/>
            <a:ext cx="2895600" cy="271054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endParaRPr lang="en-US"/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0" y="6126169"/>
            <a:ext cx="9144000" cy="731837"/>
            <a:chOff x="0" y="6126163"/>
            <a:chExt cx="9144000" cy="731837"/>
          </a:xfrm>
        </p:grpSpPr>
        <p:sp>
          <p:nvSpPr>
            <p:cNvPr id="22" name="Rectangle 21"/>
            <p:cNvSpPr/>
            <p:nvPr userDrawn="1"/>
          </p:nvSpPr>
          <p:spPr>
            <a:xfrm>
              <a:off x="0" y="6477000"/>
              <a:ext cx="9144000" cy="381000"/>
            </a:xfrm>
            <a:prstGeom prst="rect">
              <a:avLst/>
            </a:prstGeom>
            <a:solidFill>
              <a:srgbClr val="067B5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0" y="6423843"/>
              <a:ext cx="9144000" cy="53157"/>
            </a:xfrm>
            <a:prstGeom prst="rect">
              <a:avLst/>
            </a:prstGeom>
            <a:solidFill>
              <a:srgbClr val="8ACC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pic>
          <p:nvPicPr>
            <p:cNvPr id="24" name="Picture 2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6126163"/>
              <a:ext cx="533400" cy="662805"/>
            </a:xfrm>
            <a:prstGeom prst="rect">
              <a:avLst/>
            </a:prstGeom>
          </p:spPr>
        </p:pic>
        <p:sp>
          <p:nvSpPr>
            <p:cNvPr id="25" name="Footer Placeholder 3"/>
            <p:cNvSpPr txBox="1">
              <a:spLocks/>
            </p:cNvSpPr>
            <p:nvPr userDrawn="1"/>
          </p:nvSpPr>
          <p:spPr>
            <a:xfrm>
              <a:off x="898712" y="6508791"/>
              <a:ext cx="2895600" cy="271054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00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>
                  <a:latin typeface="Rockwell" panose="02060603020205020403" pitchFamily="18" charset="0"/>
                </a:rPr>
                <a:t>Department of Fish and Wildlife</a:t>
              </a: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>
            <a:lvl1pPr algn="l">
              <a:defRPr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1"/>
            <a:ext cx="4038600" cy="4754563"/>
          </a:xfrm>
        </p:spPr>
        <p:txBody>
          <a:bodyPr/>
          <a:lstStyle>
            <a:lvl1pPr marL="0" indent="0">
              <a:buNone/>
              <a:defRPr sz="2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1pPr>
            <a:lvl2pPr>
              <a:defRPr sz="24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2pPr>
            <a:lvl3pPr>
              <a:defRPr sz="20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3pPr>
            <a:lvl4pPr>
              <a:defRPr sz="1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4pPr>
            <a:lvl5pPr>
              <a:defRPr sz="1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1"/>
            <a:ext cx="4038600" cy="4754563"/>
          </a:xfrm>
        </p:spPr>
        <p:txBody>
          <a:bodyPr/>
          <a:lstStyle>
            <a:lvl1pPr marL="0" indent="0">
              <a:buNone/>
              <a:defRPr sz="2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1pPr>
            <a:lvl2pPr>
              <a:defRPr sz="24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2pPr>
            <a:lvl3pPr>
              <a:defRPr sz="20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3pPr>
            <a:lvl4pPr>
              <a:defRPr sz="1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4pPr>
            <a:lvl5pPr>
              <a:defRPr sz="1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538476"/>
            <a:ext cx="2133600" cy="243324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28700" y="6510746"/>
            <a:ext cx="2895600" cy="271054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rgbClr val="067B5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0" y="6423849"/>
            <a:ext cx="9144000" cy="53157"/>
          </a:xfrm>
          <a:prstGeom prst="rect">
            <a:avLst/>
          </a:prstGeom>
          <a:solidFill>
            <a:srgbClr val="8ACC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6126169"/>
            <a:ext cx="533400" cy="662805"/>
          </a:xfrm>
          <a:prstGeom prst="rect">
            <a:avLst/>
          </a:prstGeom>
        </p:spPr>
      </p:pic>
      <p:sp>
        <p:nvSpPr>
          <p:cNvPr id="16" name="Footer Placeholder 3"/>
          <p:cNvSpPr txBox="1">
            <a:spLocks/>
          </p:cNvSpPr>
          <p:nvPr userDrawn="1"/>
        </p:nvSpPr>
        <p:spPr>
          <a:xfrm>
            <a:off x="898712" y="6508791"/>
            <a:ext cx="2895600" cy="2710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latin typeface="Rockwell" panose="02060603020205020403" pitchFamily="18" charset="0"/>
              </a:rPr>
              <a:t>Department of Fish and Wildlife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>
            <a:lvl1pPr algn="l">
              <a:defRPr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6"/>
            <a:ext cx="8229600" cy="4743451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1pPr>
            <a:lvl2pPr marL="365760" indent="-182880">
              <a:defRPr sz="32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2pPr>
            <a:lvl3pPr marL="548640" indent="-182880">
              <a:defRPr sz="2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3pPr>
            <a:lvl4pPr marL="822960" indent="-182880">
              <a:defRPr sz="24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4pPr>
            <a:lvl5pPr marL="1005840" indent="-182880">
              <a:defRPr sz="24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201E-BAD4-4887-93F2-D695096208A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6126169"/>
            <a:ext cx="9144000" cy="731837"/>
            <a:chOff x="0" y="6126163"/>
            <a:chExt cx="9144000" cy="731837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6477000"/>
              <a:ext cx="9144000" cy="381000"/>
            </a:xfrm>
            <a:prstGeom prst="rect">
              <a:avLst/>
            </a:prstGeom>
            <a:solidFill>
              <a:srgbClr val="067B5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0" y="6423843"/>
              <a:ext cx="9144000" cy="53157"/>
            </a:xfrm>
            <a:prstGeom prst="rect">
              <a:avLst/>
            </a:prstGeom>
            <a:solidFill>
              <a:srgbClr val="8ACC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6126163"/>
              <a:ext cx="533400" cy="662805"/>
            </a:xfrm>
            <a:prstGeom prst="rect">
              <a:avLst/>
            </a:prstGeom>
          </p:spPr>
        </p:pic>
        <p:sp>
          <p:nvSpPr>
            <p:cNvPr id="14" name="Footer Placeholder 3"/>
            <p:cNvSpPr txBox="1">
              <a:spLocks/>
            </p:cNvSpPr>
            <p:nvPr userDrawn="1"/>
          </p:nvSpPr>
          <p:spPr>
            <a:xfrm>
              <a:off x="898712" y="6508791"/>
              <a:ext cx="2895600" cy="271054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00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>
                  <a:latin typeface="Rockwell" panose="02060603020205020403" pitchFamily="18" charset="0"/>
                </a:rPr>
                <a:t>Department of Fish and Wildlife</a:t>
              </a: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>
            <a:lvl1pPr algn="l">
              <a:defRPr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201E-BAD4-4887-93F2-D695096208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rgbClr val="067B5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6423849"/>
            <a:ext cx="9144000" cy="53157"/>
          </a:xfrm>
          <a:prstGeom prst="rect">
            <a:avLst/>
          </a:prstGeom>
          <a:solidFill>
            <a:srgbClr val="8ACC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6126169"/>
            <a:ext cx="533400" cy="662805"/>
          </a:xfrm>
          <a:prstGeom prst="rect">
            <a:avLst/>
          </a:prstGeom>
        </p:spPr>
      </p:pic>
      <p:sp>
        <p:nvSpPr>
          <p:cNvPr id="9" name="Footer Placeholder 3"/>
          <p:cNvSpPr txBox="1">
            <a:spLocks/>
          </p:cNvSpPr>
          <p:nvPr userDrawn="1"/>
        </p:nvSpPr>
        <p:spPr>
          <a:xfrm>
            <a:off x="898712" y="6508791"/>
            <a:ext cx="2895600" cy="2710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latin typeface="Rockwell" panose="02060603020205020403" pitchFamily="18" charset="0"/>
              </a:rPr>
              <a:t>Department of Fish and Wildlife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>
            <a:lvl1pPr algn="l">
              <a:defRPr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0" y="6452580"/>
            <a:ext cx="2133600" cy="365125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66800" y="6507507"/>
            <a:ext cx="2895600" cy="274299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Roboto" panose="02000000000000000000" pitchFamily="2" charset="0"/>
              </a:defRPr>
            </a:lvl1pPr>
          </a:lstStyle>
          <a:p>
            <a:pPr algn="l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rgbClr val="067B5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6423849"/>
            <a:ext cx="9144000" cy="53157"/>
          </a:xfrm>
          <a:prstGeom prst="rect">
            <a:avLst/>
          </a:prstGeom>
          <a:solidFill>
            <a:srgbClr val="8ACC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6126169"/>
            <a:ext cx="533400" cy="662805"/>
          </a:xfrm>
          <a:prstGeom prst="rect">
            <a:avLst/>
          </a:prstGeom>
        </p:spPr>
      </p:pic>
      <p:sp>
        <p:nvSpPr>
          <p:cNvPr id="12" name="Footer Placeholder 3"/>
          <p:cNvSpPr txBox="1">
            <a:spLocks/>
          </p:cNvSpPr>
          <p:nvPr userDrawn="1"/>
        </p:nvSpPr>
        <p:spPr>
          <a:xfrm>
            <a:off x="898712" y="6508791"/>
            <a:ext cx="2895600" cy="2710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latin typeface="Rockwell" panose="02060603020205020403" pitchFamily="18" charset="0"/>
              </a:rPr>
              <a:t>Department of Fish and Wildlife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201E-BAD4-4887-93F2-D695096208A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0" y="6126169"/>
            <a:ext cx="9144000" cy="731837"/>
            <a:chOff x="0" y="6126163"/>
            <a:chExt cx="9144000" cy="731837"/>
          </a:xfrm>
        </p:grpSpPr>
        <p:sp>
          <p:nvSpPr>
            <p:cNvPr id="5" name="Rectangle 4"/>
            <p:cNvSpPr/>
            <p:nvPr userDrawn="1"/>
          </p:nvSpPr>
          <p:spPr>
            <a:xfrm>
              <a:off x="0" y="6477000"/>
              <a:ext cx="9144000" cy="381000"/>
            </a:xfrm>
            <a:prstGeom prst="rect">
              <a:avLst/>
            </a:prstGeom>
            <a:solidFill>
              <a:srgbClr val="067B5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6" name="Rectangle 5"/>
            <p:cNvSpPr/>
            <p:nvPr userDrawn="1"/>
          </p:nvSpPr>
          <p:spPr>
            <a:xfrm>
              <a:off x="0" y="6423843"/>
              <a:ext cx="9144000" cy="53157"/>
            </a:xfrm>
            <a:prstGeom prst="rect">
              <a:avLst/>
            </a:prstGeom>
            <a:solidFill>
              <a:srgbClr val="8ACC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6126163"/>
              <a:ext cx="533400" cy="662805"/>
            </a:xfrm>
            <a:prstGeom prst="rect">
              <a:avLst/>
            </a:prstGeom>
          </p:spPr>
        </p:pic>
        <p:sp>
          <p:nvSpPr>
            <p:cNvPr id="8" name="Footer Placeholder 3"/>
            <p:cNvSpPr txBox="1">
              <a:spLocks/>
            </p:cNvSpPr>
            <p:nvPr userDrawn="1"/>
          </p:nvSpPr>
          <p:spPr>
            <a:xfrm>
              <a:off x="898712" y="6508791"/>
              <a:ext cx="2895600" cy="271054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00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>
                  <a:latin typeface="Rockwell" panose="02060603020205020403" pitchFamily="18" charset="0"/>
                </a:rPr>
                <a:t>Department of Fish and Wildlife</a:t>
              </a: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007A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007A53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143000"/>
          </a:xfrm>
        </p:spPr>
        <p:txBody>
          <a:bodyPr>
            <a:normAutofit/>
          </a:bodyPr>
          <a:lstStyle>
            <a:lvl1pPr>
              <a:defRPr sz="4200" b="1" baseline="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8557A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201E-BAD4-4887-93F2-D695096208A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1814" y="5485865"/>
            <a:ext cx="1620377" cy="109017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3429000"/>
            <a:ext cx="9144000" cy="76200"/>
          </a:xfrm>
          <a:prstGeom prst="rect">
            <a:avLst/>
          </a:prstGeom>
          <a:solidFill>
            <a:srgbClr val="92D4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998918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057400"/>
            <a:ext cx="9144000" cy="2743200"/>
          </a:xfrm>
          <a:prstGeom prst="rect">
            <a:avLst/>
          </a:prstGeom>
          <a:solidFill>
            <a:srgbClr val="067B54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2667000"/>
            <a:ext cx="6400800" cy="1371600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  <a:latin typeface="Rockwell" panose="02060603020205020403" pitchFamily="18" charset="0"/>
                <a:ea typeface="Roboto Slab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201E-BAD4-4887-93F2-D695096208A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3" y="2543175"/>
            <a:ext cx="1303111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9976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67B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438" y="4406906"/>
            <a:ext cx="8221362" cy="1362075"/>
          </a:xfrm>
        </p:spPr>
        <p:txBody>
          <a:bodyPr anchor="t">
            <a:normAutofit/>
          </a:bodyPr>
          <a:lstStyle>
            <a:lvl1pPr algn="l">
              <a:defRPr sz="3200" b="1" cap="all">
                <a:solidFill>
                  <a:schemeClr val="bg1"/>
                </a:solidFill>
                <a:latin typeface="Rockwell" panose="02060603020205020403" pitchFamily="18" charset="0"/>
                <a:ea typeface="Roboto Slab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5438" y="2906713"/>
            <a:ext cx="8221362" cy="1500187"/>
          </a:xfrm>
        </p:spPr>
        <p:txBody>
          <a:bodyPr anchor="b">
            <a:normAutofit/>
          </a:bodyPr>
          <a:lstStyle>
            <a:lvl1pPr marL="0" indent="0">
              <a:buNone/>
              <a:defRPr sz="2400">
                <a:solidFill>
                  <a:schemeClr val="bg1">
                    <a:lumMod val="85000"/>
                  </a:schemeClr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201E-BAD4-4887-93F2-D695096208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9813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44910" y="274638"/>
            <a:ext cx="8241890" cy="868362"/>
          </a:xfrm>
        </p:spPr>
        <p:txBody>
          <a:bodyPr/>
          <a:lstStyle>
            <a:lvl1pPr algn="l">
              <a:defRPr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44910" y="1582263"/>
            <a:ext cx="8241890" cy="4647093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1pPr>
            <a:lvl2pPr marL="365760" indent="-274320">
              <a:defRPr sz="32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2pPr>
            <a:lvl3pPr marL="640080" indent="-182880">
              <a:defRPr sz="2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3pPr>
            <a:lvl4pPr marL="1005840">
              <a:defRPr sz="24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4pPr>
            <a:lvl5pPr marL="1188720">
              <a:defRPr sz="24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Footer Placeholder 3"/>
          <p:cNvSpPr>
            <a:spLocks noGrp="1"/>
          </p:cNvSpPr>
          <p:nvPr userDrawn="1">
            <p:ph type="ftr" sz="quarter" idx="4294967295"/>
          </p:nvPr>
        </p:nvSpPr>
        <p:spPr>
          <a:xfrm>
            <a:off x="898712" y="6508791"/>
            <a:ext cx="2895600" cy="271054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endParaRPr lang="en-US"/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0" y="6126169"/>
            <a:ext cx="9144000" cy="731837"/>
            <a:chOff x="0" y="6126163"/>
            <a:chExt cx="9144000" cy="731837"/>
          </a:xfrm>
        </p:grpSpPr>
        <p:sp>
          <p:nvSpPr>
            <p:cNvPr id="22" name="Rectangle 21"/>
            <p:cNvSpPr/>
            <p:nvPr userDrawn="1"/>
          </p:nvSpPr>
          <p:spPr>
            <a:xfrm>
              <a:off x="0" y="6477000"/>
              <a:ext cx="9144000" cy="381000"/>
            </a:xfrm>
            <a:prstGeom prst="rect">
              <a:avLst/>
            </a:prstGeom>
            <a:solidFill>
              <a:srgbClr val="067B5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23" name="Rectangle 22"/>
            <p:cNvSpPr/>
            <p:nvPr userDrawn="1"/>
          </p:nvSpPr>
          <p:spPr>
            <a:xfrm>
              <a:off x="0" y="6423843"/>
              <a:ext cx="9144000" cy="53157"/>
            </a:xfrm>
            <a:prstGeom prst="rect">
              <a:avLst/>
            </a:prstGeom>
            <a:solidFill>
              <a:srgbClr val="8ACC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pic>
          <p:nvPicPr>
            <p:cNvPr id="24" name="Picture 2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6126163"/>
              <a:ext cx="533400" cy="662805"/>
            </a:xfrm>
            <a:prstGeom prst="rect">
              <a:avLst/>
            </a:prstGeom>
          </p:spPr>
        </p:pic>
        <p:sp>
          <p:nvSpPr>
            <p:cNvPr id="25" name="Footer Placeholder 3"/>
            <p:cNvSpPr txBox="1">
              <a:spLocks/>
            </p:cNvSpPr>
            <p:nvPr userDrawn="1"/>
          </p:nvSpPr>
          <p:spPr>
            <a:xfrm>
              <a:off x="898712" y="6508791"/>
              <a:ext cx="2895600" cy="271054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00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>
                  <a:latin typeface="Rockwell" panose="02060603020205020403" pitchFamily="18" charset="0"/>
                </a:rPr>
                <a:t>Department of Fish and Wildlife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7477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>
            <a:lvl1pPr algn="l">
              <a:defRPr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1"/>
            <a:ext cx="4038600" cy="4754563"/>
          </a:xfrm>
        </p:spPr>
        <p:txBody>
          <a:bodyPr/>
          <a:lstStyle>
            <a:lvl1pPr marL="0" indent="0">
              <a:buNone/>
              <a:defRPr sz="2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1pPr>
            <a:lvl2pPr>
              <a:defRPr sz="24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2pPr>
            <a:lvl3pPr>
              <a:defRPr sz="20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3pPr>
            <a:lvl4pPr>
              <a:defRPr sz="1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4pPr>
            <a:lvl5pPr>
              <a:defRPr sz="1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1"/>
            <a:ext cx="4038600" cy="4754563"/>
          </a:xfrm>
        </p:spPr>
        <p:txBody>
          <a:bodyPr/>
          <a:lstStyle>
            <a:lvl1pPr marL="0" indent="0">
              <a:buNone/>
              <a:defRPr sz="2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1pPr>
            <a:lvl2pPr>
              <a:defRPr sz="24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2pPr>
            <a:lvl3pPr>
              <a:defRPr sz="20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3pPr>
            <a:lvl4pPr>
              <a:defRPr sz="1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4pPr>
            <a:lvl5pPr>
              <a:defRPr sz="1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53200" y="6538476"/>
            <a:ext cx="2133600" cy="243324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28700" y="6510746"/>
            <a:ext cx="2895600" cy="271054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rgbClr val="067B5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0" y="6423849"/>
            <a:ext cx="9144000" cy="53157"/>
          </a:xfrm>
          <a:prstGeom prst="rect">
            <a:avLst/>
          </a:prstGeom>
          <a:solidFill>
            <a:srgbClr val="8ACC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6126169"/>
            <a:ext cx="533400" cy="662805"/>
          </a:xfrm>
          <a:prstGeom prst="rect">
            <a:avLst/>
          </a:prstGeom>
        </p:spPr>
      </p:pic>
      <p:sp>
        <p:nvSpPr>
          <p:cNvPr id="16" name="Footer Placeholder 3"/>
          <p:cNvSpPr txBox="1">
            <a:spLocks/>
          </p:cNvSpPr>
          <p:nvPr userDrawn="1"/>
        </p:nvSpPr>
        <p:spPr>
          <a:xfrm>
            <a:off x="898712" y="6508791"/>
            <a:ext cx="2895600" cy="2710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latin typeface="Rockwell" panose="02060603020205020403" pitchFamily="18" charset="0"/>
              </a:rPr>
              <a:t>Department of Fish and Wildlife</a:t>
            </a:r>
          </a:p>
        </p:txBody>
      </p:sp>
    </p:spTree>
    <p:extLst>
      <p:ext uri="{BB962C8B-B14F-4D97-AF65-F5344CB8AC3E}">
        <p14:creationId xmlns:p14="http://schemas.microsoft.com/office/powerpoint/2010/main" val="26515588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>
            <a:lvl1pPr algn="l">
              <a:defRPr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6"/>
            <a:ext cx="8229600" cy="4743451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1pPr>
            <a:lvl2pPr marL="365760" indent="-182880">
              <a:defRPr sz="32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2pPr>
            <a:lvl3pPr marL="548640" indent="-182880">
              <a:defRPr sz="28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3pPr>
            <a:lvl4pPr marL="822960" indent="-182880">
              <a:defRPr sz="24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4pPr>
            <a:lvl5pPr marL="1005840" indent="-182880">
              <a:defRPr sz="2400">
                <a:solidFill>
                  <a:srgbClr val="28557A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201E-BAD4-4887-93F2-D695096208A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6126169"/>
            <a:ext cx="9144000" cy="731837"/>
            <a:chOff x="0" y="6126163"/>
            <a:chExt cx="9144000" cy="731837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6477000"/>
              <a:ext cx="9144000" cy="381000"/>
            </a:xfrm>
            <a:prstGeom prst="rect">
              <a:avLst/>
            </a:prstGeom>
            <a:solidFill>
              <a:srgbClr val="067B5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0" y="6423843"/>
              <a:ext cx="9144000" cy="53157"/>
            </a:xfrm>
            <a:prstGeom prst="rect">
              <a:avLst/>
            </a:prstGeom>
            <a:solidFill>
              <a:srgbClr val="8ACC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6126163"/>
              <a:ext cx="533400" cy="662805"/>
            </a:xfrm>
            <a:prstGeom prst="rect">
              <a:avLst/>
            </a:prstGeom>
          </p:spPr>
        </p:pic>
        <p:sp>
          <p:nvSpPr>
            <p:cNvPr id="14" name="Footer Placeholder 3"/>
            <p:cNvSpPr txBox="1">
              <a:spLocks/>
            </p:cNvSpPr>
            <p:nvPr userDrawn="1"/>
          </p:nvSpPr>
          <p:spPr>
            <a:xfrm>
              <a:off x="898712" y="6508791"/>
              <a:ext cx="2895600" cy="271054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00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>
                  <a:latin typeface="Rockwell" panose="02060603020205020403" pitchFamily="18" charset="0"/>
                </a:rPr>
                <a:t>Department of Fish and Wildlife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14058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>
            <a:lvl1pPr algn="l">
              <a:defRPr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201E-BAD4-4887-93F2-D695096208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rgbClr val="067B5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6423849"/>
            <a:ext cx="9144000" cy="53157"/>
          </a:xfrm>
          <a:prstGeom prst="rect">
            <a:avLst/>
          </a:prstGeom>
          <a:solidFill>
            <a:srgbClr val="8ACC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6126169"/>
            <a:ext cx="533400" cy="662805"/>
          </a:xfrm>
          <a:prstGeom prst="rect">
            <a:avLst/>
          </a:prstGeom>
        </p:spPr>
      </p:pic>
      <p:sp>
        <p:nvSpPr>
          <p:cNvPr id="9" name="Footer Placeholder 3"/>
          <p:cNvSpPr txBox="1">
            <a:spLocks/>
          </p:cNvSpPr>
          <p:nvPr userDrawn="1"/>
        </p:nvSpPr>
        <p:spPr>
          <a:xfrm>
            <a:off x="898712" y="6508791"/>
            <a:ext cx="2895600" cy="2710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latin typeface="Rockwell" panose="02060603020205020403" pitchFamily="18" charset="0"/>
              </a:rPr>
              <a:t>Department of Fish and Wildlife</a:t>
            </a:r>
          </a:p>
        </p:txBody>
      </p:sp>
    </p:spTree>
    <p:extLst>
      <p:ext uri="{BB962C8B-B14F-4D97-AF65-F5344CB8AC3E}">
        <p14:creationId xmlns:p14="http://schemas.microsoft.com/office/powerpoint/2010/main" val="6305551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>
            <a:lvl1pPr algn="l">
              <a:defRPr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0" y="6452580"/>
            <a:ext cx="2133600" cy="365125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66800" y="6507507"/>
            <a:ext cx="2895600" cy="274299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Roboto" panose="02000000000000000000" pitchFamily="2" charset="0"/>
              </a:defRPr>
            </a:lvl1pPr>
          </a:lstStyle>
          <a:p>
            <a:pPr algn="l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rgbClr val="067B5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0" y="6423849"/>
            <a:ext cx="9144000" cy="53157"/>
          </a:xfrm>
          <a:prstGeom prst="rect">
            <a:avLst/>
          </a:prstGeom>
          <a:solidFill>
            <a:srgbClr val="8ACC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6126169"/>
            <a:ext cx="533400" cy="662805"/>
          </a:xfrm>
          <a:prstGeom prst="rect">
            <a:avLst/>
          </a:prstGeom>
        </p:spPr>
      </p:pic>
      <p:sp>
        <p:nvSpPr>
          <p:cNvPr id="12" name="Footer Placeholder 3"/>
          <p:cNvSpPr txBox="1">
            <a:spLocks/>
          </p:cNvSpPr>
          <p:nvPr userDrawn="1"/>
        </p:nvSpPr>
        <p:spPr>
          <a:xfrm>
            <a:off x="898712" y="6508791"/>
            <a:ext cx="2895600" cy="2710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>
                <a:latin typeface="Rockwell" panose="02060603020205020403" pitchFamily="18" charset="0"/>
              </a:rPr>
              <a:t>Department of Fish and Wildlife</a:t>
            </a:r>
          </a:p>
        </p:txBody>
      </p:sp>
    </p:spTree>
    <p:extLst>
      <p:ext uri="{BB962C8B-B14F-4D97-AF65-F5344CB8AC3E}">
        <p14:creationId xmlns:p14="http://schemas.microsoft.com/office/powerpoint/2010/main" val="3385022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3201E-BAD4-4887-93F2-D695096208A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0" y="6126169"/>
            <a:ext cx="9144000" cy="731837"/>
            <a:chOff x="0" y="6126163"/>
            <a:chExt cx="9144000" cy="731837"/>
          </a:xfrm>
        </p:grpSpPr>
        <p:sp>
          <p:nvSpPr>
            <p:cNvPr id="5" name="Rectangle 4"/>
            <p:cNvSpPr/>
            <p:nvPr userDrawn="1"/>
          </p:nvSpPr>
          <p:spPr>
            <a:xfrm>
              <a:off x="0" y="6477000"/>
              <a:ext cx="9144000" cy="381000"/>
            </a:xfrm>
            <a:prstGeom prst="rect">
              <a:avLst/>
            </a:prstGeom>
            <a:solidFill>
              <a:srgbClr val="067B5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6" name="Rectangle 5"/>
            <p:cNvSpPr/>
            <p:nvPr userDrawn="1"/>
          </p:nvSpPr>
          <p:spPr>
            <a:xfrm>
              <a:off x="0" y="6423843"/>
              <a:ext cx="9144000" cy="53157"/>
            </a:xfrm>
            <a:prstGeom prst="rect">
              <a:avLst/>
            </a:prstGeom>
            <a:solidFill>
              <a:srgbClr val="8ACC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900" y="6126163"/>
              <a:ext cx="533400" cy="662805"/>
            </a:xfrm>
            <a:prstGeom prst="rect">
              <a:avLst/>
            </a:prstGeom>
          </p:spPr>
        </p:pic>
        <p:sp>
          <p:nvSpPr>
            <p:cNvPr id="8" name="Footer Placeholder 3"/>
            <p:cNvSpPr txBox="1">
              <a:spLocks/>
            </p:cNvSpPr>
            <p:nvPr userDrawn="1"/>
          </p:nvSpPr>
          <p:spPr>
            <a:xfrm>
              <a:off x="898712" y="6508791"/>
              <a:ext cx="2895600" cy="271054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000" kern="1200">
                  <a:solidFill>
                    <a:schemeClr val="bg1"/>
                  </a:solidFill>
                  <a:latin typeface="Roboto Slab" pitchFamily="2" charset="0"/>
                  <a:ea typeface="Roboto Slab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>
                  <a:latin typeface="Rockwell" panose="02060603020205020403" pitchFamily="18" charset="0"/>
                </a:rPr>
                <a:t>Department of Fish and Wildlife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2399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89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7644"/>
            <a:ext cx="8229600" cy="47085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3201E-BAD4-4887-93F2-D695096208A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5" r:id="rId2"/>
    <p:sldLayoutId id="2147483651" r:id="rId3"/>
    <p:sldLayoutId id="2147483666" r:id="rId4"/>
    <p:sldLayoutId id="2147483667" r:id="rId5"/>
    <p:sldLayoutId id="2147483668" r:id="rId6"/>
    <p:sldLayoutId id="2147483661" r:id="rId7"/>
    <p:sldLayoutId id="2147483654" r:id="rId8"/>
    <p:sldLayoutId id="2147483655" r:id="rId9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200" b="0" kern="1200">
          <a:solidFill>
            <a:srgbClr val="0070C0"/>
          </a:solidFill>
          <a:latin typeface="Rockwell" panose="02060603020205020403" pitchFamily="18" charset="0"/>
          <a:ea typeface="Roboto Slab" pitchFamily="2" charset="0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2800" kern="1200">
          <a:solidFill>
            <a:schemeClr val="tx1"/>
          </a:solidFill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lvl1pPr>
      <a:lvl2pPr marL="365760" indent="-18288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lvl2pPr>
      <a:lvl3pPr marL="54864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lvl3pPr>
      <a:lvl4pPr marL="73152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lvl4pPr>
      <a:lvl5pPr marL="914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89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7644"/>
            <a:ext cx="8229600" cy="47085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3201E-BAD4-4887-93F2-D695096208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371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200" b="0" kern="1200">
          <a:solidFill>
            <a:srgbClr val="0070C0"/>
          </a:solidFill>
          <a:latin typeface="Rockwell" panose="02060603020205020403" pitchFamily="18" charset="0"/>
          <a:ea typeface="Roboto Slab" pitchFamily="2" charset="0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2800" kern="1200">
          <a:solidFill>
            <a:schemeClr val="tx1"/>
          </a:solidFill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lvl1pPr>
      <a:lvl2pPr marL="365760" indent="-18288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lvl2pPr>
      <a:lvl3pPr marL="54864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lvl3pPr>
      <a:lvl4pPr marL="73152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lvl4pPr>
      <a:lvl5pPr marL="914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Ebrima" panose="02000000000000000000" pitchFamily="2" charset="0"/>
          <a:ea typeface="Ebrima" panose="02000000000000000000" pitchFamily="2" charset="0"/>
          <a:cs typeface="Ebrima" panose="02000000000000000000" pitchFamily="2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23A43-C8CE-4A61-A5A5-7B592CCBD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908" y="1141688"/>
            <a:ext cx="8783493" cy="11430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/>
              <a:t>Aligning State </a:t>
            </a:r>
            <a:r>
              <a:rPr lang="en-US" sz="3200" dirty="0"/>
              <a:t>M</a:t>
            </a:r>
            <a:r>
              <a:rPr lang="en-US" sz="3200" b="1" dirty="0"/>
              <a:t>anagement to Shifting </a:t>
            </a:r>
            <a:r>
              <a:rPr lang="en-US" sz="3200" dirty="0"/>
              <a:t>B</a:t>
            </a:r>
            <a:r>
              <a:rPr lang="en-US" sz="3200" b="1" dirty="0"/>
              <a:t>aselines in Washington's Coastal Dungeness Crab Fishery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867202-7376-4BE5-A18E-706DF612519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76639" y="3697099"/>
            <a:ext cx="8386361" cy="14145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2000" b="1" dirty="0">
                <a:solidFill>
                  <a:srgbClr val="000000"/>
                </a:solidFill>
                <a:latin typeface="Ebrima"/>
                <a:ea typeface="Ebrima"/>
                <a:cs typeface="Ebrima"/>
              </a:rPr>
              <a:t>Matt George, Ph.D.</a:t>
            </a:r>
          </a:p>
          <a:p>
            <a:pPr algn="ctr"/>
            <a:r>
              <a:rPr lang="en-US" sz="1800" dirty="0">
                <a:solidFill>
                  <a:srgbClr val="000000"/>
                </a:solidFill>
                <a:latin typeface="Ebrima"/>
                <a:ea typeface="Ebrima"/>
                <a:cs typeface="Ebrima"/>
              </a:rPr>
              <a:t>Coastal Shellfish Manager</a:t>
            </a:r>
          </a:p>
          <a:p>
            <a:pPr algn="ctr"/>
            <a:r>
              <a:rPr lang="en-US" sz="1800" dirty="0">
                <a:solidFill>
                  <a:srgbClr val="000000"/>
                </a:solidFill>
                <a:latin typeface="Ebrima"/>
                <a:ea typeface="Ebrima"/>
                <a:cs typeface="Ebrima"/>
              </a:rPr>
              <a:t>Matthew.George@dfw.wa.gov  </a:t>
            </a:r>
          </a:p>
        </p:txBody>
      </p:sp>
    </p:spTree>
    <p:extLst>
      <p:ext uri="{BB962C8B-B14F-4D97-AF65-F5344CB8AC3E}">
        <p14:creationId xmlns:p14="http://schemas.microsoft.com/office/powerpoint/2010/main" val="2784996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4D4677D2-D5AC-4CF9-9EED-2B89D0A1C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AF695F69-7001-421E-98A8-E74156934A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Dungeness crab fishing">
            <a:extLst>
              <a:ext uri="{FF2B5EF4-FFF2-40B4-BE49-F238E27FC236}">
                <a16:creationId xmlns:a16="http://schemas.microsoft.com/office/drawing/2014/main" id="{ABBD77CF-F805-3996-B504-9A576C1EF0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00"/>
          <a:stretch/>
        </p:blipFill>
        <p:spPr bwMode="auto">
          <a:xfrm>
            <a:off x="4572007" y="10"/>
            <a:ext cx="4571999" cy="6857990"/>
          </a:xfrm>
          <a:custGeom>
            <a:avLst/>
            <a:gdLst/>
            <a:ahLst/>
            <a:cxnLst/>
            <a:rect l="l" t="t" r="r" b="b"/>
            <a:pathLst>
              <a:path w="6095999" h="6858000">
                <a:moveTo>
                  <a:pt x="0" y="0"/>
                </a:moveTo>
                <a:lnTo>
                  <a:pt x="6095999" y="0"/>
                </a:lnTo>
                <a:lnTo>
                  <a:pt x="6095999" y="6858000"/>
                </a:lnTo>
                <a:lnTo>
                  <a:pt x="0" y="6858000"/>
                </a:lnTo>
                <a:lnTo>
                  <a:pt x="0" y="6857999"/>
                </a:lnTo>
                <a:lnTo>
                  <a:pt x="4220980" y="6857999"/>
                </a:lnTo>
                <a:lnTo>
                  <a:pt x="4213164" y="6851010"/>
                </a:lnTo>
                <a:cubicBezTo>
                  <a:pt x="4181666" y="6825777"/>
                  <a:pt x="4066661" y="6744343"/>
                  <a:pt x="4062999" y="6737842"/>
                </a:cubicBezTo>
                <a:cubicBezTo>
                  <a:pt x="4024279" y="6693220"/>
                  <a:pt x="4060463" y="6731339"/>
                  <a:pt x="3994350" y="6686435"/>
                </a:cubicBezTo>
                <a:cubicBezTo>
                  <a:pt x="3947033" y="6670674"/>
                  <a:pt x="3899856" y="6566625"/>
                  <a:pt x="3859426" y="6512643"/>
                </a:cubicBezTo>
                <a:cubicBezTo>
                  <a:pt x="3843619" y="6494605"/>
                  <a:pt x="3819111" y="6476220"/>
                  <a:pt x="3795266" y="6469055"/>
                </a:cubicBezTo>
                <a:cubicBezTo>
                  <a:pt x="3772240" y="6479507"/>
                  <a:pt x="3769424" y="6446115"/>
                  <a:pt x="3752228" y="6440526"/>
                </a:cubicBezTo>
                <a:cubicBezTo>
                  <a:pt x="3742060" y="6447641"/>
                  <a:pt x="3719048" y="6424775"/>
                  <a:pt x="3716355" y="6414007"/>
                </a:cubicBezTo>
                <a:cubicBezTo>
                  <a:pt x="3729286" y="6392352"/>
                  <a:pt x="3629924" y="6387100"/>
                  <a:pt x="3629916" y="6370687"/>
                </a:cubicBezTo>
                <a:cubicBezTo>
                  <a:pt x="3600280" y="6362353"/>
                  <a:pt x="3495200" y="6368444"/>
                  <a:pt x="3479034" y="6339494"/>
                </a:cubicBezTo>
                <a:cubicBezTo>
                  <a:pt x="3420435" y="6317314"/>
                  <a:pt x="3345614" y="6290932"/>
                  <a:pt x="3319627" y="6285893"/>
                </a:cubicBezTo>
                <a:cubicBezTo>
                  <a:pt x="3282294" y="6327705"/>
                  <a:pt x="3185936" y="6185255"/>
                  <a:pt x="3075494" y="6164273"/>
                </a:cubicBezTo>
                <a:cubicBezTo>
                  <a:pt x="3059427" y="6166243"/>
                  <a:pt x="3051440" y="6164859"/>
                  <a:pt x="3050019" y="6153683"/>
                </a:cubicBezTo>
                <a:cubicBezTo>
                  <a:pt x="3016030" y="6146243"/>
                  <a:pt x="2991340" y="6114870"/>
                  <a:pt x="2963636" y="6123708"/>
                </a:cubicBezTo>
                <a:cubicBezTo>
                  <a:pt x="2928425" y="6105855"/>
                  <a:pt x="2947049" y="6092097"/>
                  <a:pt x="2914912" y="6078439"/>
                </a:cubicBezTo>
                <a:lnTo>
                  <a:pt x="2770812" y="6041758"/>
                </a:lnTo>
                <a:cubicBezTo>
                  <a:pt x="2750466" y="6034724"/>
                  <a:pt x="2729222" y="6014032"/>
                  <a:pt x="2708585" y="6007728"/>
                </a:cubicBezTo>
                <a:lnTo>
                  <a:pt x="2687072" y="6003931"/>
                </a:lnTo>
                <a:lnTo>
                  <a:pt x="2674457" y="5991515"/>
                </a:lnTo>
                <a:cubicBezTo>
                  <a:pt x="2668773" y="5988707"/>
                  <a:pt x="2661696" y="5988167"/>
                  <a:pt x="2652298" y="5991525"/>
                </a:cubicBezTo>
                <a:cubicBezTo>
                  <a:pt x="2634345" y="5986939"/>
                  <a:pt x="2583809" y="5969299"/>
                  <a:pt x="2566743" y="5963996"/>
                </a:cubicBezTo>
                <a:lnTo>
                  <a:pt x="2549903" y="5959709"/>
                </a:lnTo>
                <a:lnTo>
                  <a:pt x="2542177" y="5951723"/>
                </a:lnTo>
                <a:cubicBezTo>
                  <a:pt x="2529898" y="5945994"/>
                  <a:pt x="2498812" y="5935402"/>
                  <a:pt x="2476225" y="5925338"/>
                </a:cubicBezTo>
                <a:cubicBezTo>
                  <a:pt x="2457810" y="5911056"/>
                  <a:pt x="2433846" y="5899348"/>
                  <a:pt x="2406656" y="5891344"/>
                </a:cubicBezTo>
                <a:cubicBezTo>
                  <a:pt x="2400991" y="5896275"/>
                  <a:pt x="2393612" y="5885783"/>
                  <a:pt x="2389160" y="5883030"/>
                </a:cubicBezTo>
                <a:cubicBezTo>
                  <a:pt x="2387458" y="5886701"/>
                  <a:pt x="2375233" y="5885881"/>
                  <a:pt x="2372540" y="5881920"/>
                </a:cubicBezTo>
                <a:cubicBezTo>
                  <a:pt x="2293168" y="5849488"/>
                  <a:pt x="2325743" y="5894734"/>
                  <a:pt x="2283811" y="5862541"/>
                </a:cubicBezTo>
                <a:cubicBezTo>
                  <a:pt x="2275730" y="5859531"/>
                  <a:pt x="2268484" y="5859925"/>
                  <a:pt x="2261759" y="5861764"/>
                </a:cubicBezTo>
                <a:lnTo>
                  <a:pt x="2219265" y="5849327"/>
                </a:lnTo>
                <a:cubicBezTo>
                  <a:pt x="2203078" y="5842651"/>
                  <a:pt x="2185672" y="5837119"/>
                  <a:pt x="2167456" y="5832891"/>
                </a:cubicBezTo>
                <a:cubicBezTo>
                  <a:pt x="2161387" y="5839963"/>
                  <a:pt x="2149583" y="5826532"/>
                  <a:pt x="2143288" y="5823218"/>
                </a:cubicBezTo>
                <a:cubicBezTo>
                  <a:pt x="2141966" y="5828274"/>
                  <a:pt x="2126227" y="5828196"/>
                  <a:pt x="2121889" y="5823116"/>
                </a:cubicBezTo>
                <a:cubicBezTo>
                  <a:pt x="2013448" y="5786297"/>
                  <a:pt x="2065303" y="5844161"/>
                  <a:pt x="2004548" y="5804552"/>
                </a:cubicBezTo>
                <a:cubicBezTo>
                  <a:pt x="1993575" y="5801194"/>
                  <a:pt x="1984449" y="5802325"/>
                  <a:pt x="1976317" y="5805346"/>
                </a:cubicBezTo>
                <a:lnTo>
                  <a:pt x="1960968" y="5813703"/>
                </a:lnTo>
                <a:lnTo>
                  <a:pt x="1951886" y="5808313"/>
                </a:lnTo>
                <a:cubicBezTo>
                  <a:pt x="1914205" y="5801767"/>
                  <a:pt x="1900427" y="5810657"/>
                  <a:pt x="1881129" y="5796205"/>
                </a:cubicBezTo>
                <a:cubicBezTo>
                  <a:pt x="1847467" y="5788576"/>
                  <a:pt x="1808824" y="5783942"/>
                  <a:pt x="1778393" y="5776687"/>
                </a:cubicBezTo>
                <a:cubicBezTo>
                  <a:pt x="1764338" y="5756704"/>
                  <a:pt x="1721542" y="5761928"/>
                  <a:pt x="1698544" y="5752677"/>
                </a:cubicBezTo>
                <a:cubicBezTo>
                  <a:pt x="1688689" y="5744367"/>
                  <a:pt x="1680710" y="5741898"/>
                  <a:pt x="1667763" y="5746936"/>
                </a:cubicBezTo>
                <a:cubicBezTo>
                  <a:pt x="1622782" y="5706970"/>
                  <a:pt x="1636232" y="5740258"/>
                  <a:pt x="1589890" y="5720079"/>
                </a:cubicBezTo>
                <a:cubicBezTo>
                  <a:pt x="1550522" y="5700408"/>
                  <a:pt x="1504390" y="5684235"/>
                  <a:pt x="1470745" y="5647268"/>
                </a:cubicBezTo>
                <a:cubicBezTo>
                  <a:pt x="1465307" y="5637473"/>
                  <a:pt x="1447590" y="5631171"/>
                  <a:pt x="1431171" y="5633192"/>
                </a:cubicBezTo>
                <a:cubicBezTo>
                  <a:pt x="1428344" y="5633540"/>
                  <a:pt x="1425665" y="5634127"/>
                  <a:pt x="1423215" y="5634934"/>
                </a:cubicBezTo>
                <a:cubicBezTo>
                  <a:pt x="1404063" y="5609561"/>
                  <a:pt x="1384477" y="5616951"/>
                  <a:pt x="1377158" y="5600720"/>
                </a:cubicBezTo>
                <a:cubicBezTo>
                  <a:pt x="1337416" y="5587406"/>
                  <a:pt x="1299119" y="5594952"/>
                  <a:pt x="1292001" y="5580595"/>
                </a:cubicBezTo>
                <a:cubicBezTo>
                  <a:pt x="1270404" y="5577445"/>
                  <a:pt x="1236263" y="5586393"/>
                  <a:pt x="1224877" y="5570207"/>
                </a:cubicBezTo>
                <a:cubicBezTo>
                  <a:pt x="1218892" y="5580643"/>
                  <a:pt x="1203320" y="5557444"/>
                  <a:pt x="1188481" y="5562311"/>
                </a:cubicBezTo>
                <a:cubicBezTo>
                  <a:pt x="1177571" y="5566931"/>
                  <a:pt x="1170302" y="5560971"/>
                  <a:pt x="1160620" y="5558862"/>
                </a:cubicBezTo>
                <a:cubicBezTo>
                  <a:pt x="1146504" y="5561577"/>
                  <a:pt x="1106544" y="5545833"/>
                  <a:pt x="1097113" y="5537725"/>
                </a:cubicBezTo>
                <a:cubicBezTo>
                  <a:pt x="1076260" y="5511528"/>
                  <a:pt x="1012618" y="5517876"/>
                  <a:pt x="994944" y="5497522"/>
                </a:cubicBezTo>
                <a:cubicBezTo>
                  <a:pt x="987638" y="5493756"/>
                  <a:pt x="980141" y="5491480"/>
                  <a:pt x="972567" y="5490138"/>
                </a:cubicBezTo>
                <a:lnTo>
                  <a:pt x="927036" y="5488921"/>
                </a:lnTo>
                <a:lnTo>
                  <a:pt x="905198" y="5488488"/>
                </a:lnTo>
                <a:cubicBezTo>
                  <a:pt x="920127" y="5466532"/>
                  <a:pt x="847550" y="5479119"/>
                  <a:pt x="871473" y="5463326"/>
                </a:cubicBezTo>
                <a:cubicBezTo>
                  <a:pt x="835241" y="5455796"/>
                  <a:pt x="824844" y="5441869"/>
                  <a:pt x="787335" y="5431076"/>
                </a:cubicBezTo>
                <a:lnTo>
                  <a:pt x="646418" y="5398569"/>
                </a:lnTo>
                <a:cubicBezTo>
                  <a:pt x="594533" y="5378172"/>
                  <a:pt x="569175" y="5376706"/>
                  <a:pt x="522316" y="5365133"/>
                </a:cubicBezTo>
                <a:cubicBezTo>
                  <a:pt x="485699" y="5316148"/>
                  <a:pt x="451396" y="5327743"/>
                  <a:pt x="425051" y="5295085"/>
                </a:cubicBezTo>
                <a:cubicBezTo>
                  <a:pt x="373115" y="5280721"/>
                  <a:pt x="376598" y="5265782"/>
                  <a:pt x="318461" y="5265657"/>
                </a:cubicBezTo>
                <a:lnTo>
                  <a:pt x="266536" y="5232252"/>
                </a:lnTo>
                <a:cubicBezTo>
                  <a:pt x="254867" y="5225616"/>
                  <a:pt x="251642" y="5227516"/>
                  <a:pt x="248444" y="5225838"/>
                </a:cubicBezTo>
                <a:lnTo>
                  <a:pt x="247345" y="5222181"/>
                </a:lnTo>
                <a:lnTo>
                  <a:pt x="237345" y="5217023"/>
                </a:lnTo>
                <a:lnTo>
                  <a:pt x="219603" y="5204977"/>
                </a:lnTo>
                <a:lnTo>
                  <a:pt x="214443" y="5204489"/>
                </a:lnTo>
                <a:lnTo>
                  <a:pt x="184816" y="5189073"/>
                </a:lnTo>
                <a:lnTo>
                  <a:pt x="183534" y="5189699"/>
                </a:lnTo>
                <a:cubicBezTo>
                  <a:pt x="179981" y="5190754"/>
                  <a:pt x="176085" y="5190869"/>
                  <a:pt x="171363" y="5189023"/>
                </a:cubicBezTo>
                <a:cubicBezTo>
                  <a:pt x="165797" y="5204157"/>
                  <a:pt x="163531" y="5192594"/>
                  <a:pt x="150096" y="5185813"/>
                </a:cubicBezTo>
                <a:lnTo>
                  <a:pt x="59253" y="5172817"/>
                </a:lnTo>
                <a:lnTo>
                  <a:pt x="52526" y="5170052"/>
                </a:lnTo>
                <a:lnTo>
                  <a:pt x="52188" y="5170183"/>
                </a:lnTo>
                <a:cubicBezTo>
                  <a:pt x="50293" y="5169980"/>
                  <a:pt x="47917" y="5169219"/>
                  <a:pt x="44687" y="5167637"/>
                </a:cubicBezTo>
                <a:lnTo>
                  <a:pt x="40261" y="5165012"/>
                </a:lnTo>
                <a:lnTo>
                  <a:pt x="27209" y="5159648"/>
                </a:lnTo>
                <a:lnTo>
                  <a:pt x="21368" y="5159036"/>
                </a:lnTo>
                <a:lnTo>
                  <a:pt x="0" y="5158850"/>
                </a:lnTo>
                <a:close/>
              </a:path>
            </a:pathLst>
          </a:custGeom>
          <a:noFill/>
        </p:spPr>
      </p:pic>
      <p:pic>
        <p:nvPicPr>
          <p:cNvPr id="3" name="Picture 2" descr="S:\Reg6\FP\Coastal Dungeness Crab\John Beck\Test Fishery Photos 2008\gear 2.JPG">
            <a:extLst>
              <a:ext uri="{FF2B5EF4-FFF2-40B4-BE49-F238E27FC236}">
                <a16:creationId xmlns:a16="http://schemas.microsoft.com/office/drawing/2014/main" id="{70FF993A-A388-9F68-6244-33087BEFF0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1" r="13088" b="-1"/>
          <a:stretch/>
        </p:blipFill>
        <p:spPr bwMode="auto">
          <a:xfrm>
            <a:off x="-4041" y="10"/>
            <a:ext cx="4627138" cy="5158840"/>
          </a:xfrm>
          <a:custGeom>
            <a:avLst/>
            <a:gdLst/>
            <a:ahLst/>
            <a:cxnLst/>
            <a:rect l="l" t="t" r="r" b="b"/>
            <a:pathLst>
              <a:path w="6096000" h="5158850">
                <a:moveTo>
                  <a:pt x="0" y="0"/>
                </a:moveTo>
                <a:lnTo>
                  <a:pt x="6096000" y="0"/>
                </a:lnTo>
                <a:lnTo>
                  <a:pt x="6096000" y="5158850"/>
                </a:lnTo>
                <a:lnTo>
                  <a:pt x="5957305" y="5157644"/>
                </a:lnTo>
                <a:cubicBezTo>
                  <a:pt x="5920540" y="5151975"/>
                  <a:pt x="5887096" y="5153588"/>
                  <a:pt x="5857259" y="5143603"/>
                </a:cubicBezTo>
                <a:cubicBezTo>
                  <a:pt x="5843335" y="5146861"/>
                  <a:pt x="5830921" y="5147051"/>
                  <a:pt x="5821375" y="5137142"/>
                </a:cubicBezTo>
                <a:cubicBezTo>
                  <a:pt x="5786501" y="5134144"/>
                  <a:pt x="5775399" y="5144200"/>
                  <a:pt x="5755916" y="5131695"/>
                </a:cubicBezTo>
                <a:cubicBezTo>
                  <a:pt x="5732132" y="5146996"/>
                  <a:pt x="5732735" y="5139753"/>
                  <a:pt x="5725007" y="5132964"/>
                </a:cubicBezTo>
                <a:lnTo>
                  <a:pt x="5723810" y="5132374"/>
                </a:lnTo>
                <a:lnTo>
                  <a:pt x="5720531" y="5134578"/>
                </a:lnTo>
                <a:lnTo>
                  <a:pt x="5714795" y="5134902"/>
                </a:lnTo>
                <a:lnTo>
                  <a:pt x="5700142" y="5131655"/>
                </a:lnTo>
                <a:lnTo>
                  <a:pt x="5694799" y="5129754"/>
                </a:lnTo>
                <a:cubicBezTo>
                  <a:pt x="5691058" y="5128696"/>
                  <a:pt x="5688491" y="5128320"/>
                  <a:pt x="5686627" y="5128420"/>
                </a:cubicBezTo>
                <a:lnTo>
                  <a:pt x="5686371" y="5128603"/>
                </a:lnTo>
                <a:lnTo>
                  <a:pt x="5678819" y="5126929"/>
                </a:lnTo>
                <a:cubicBezTo>
                  <a:pt x="5666199" y="5123608"/>
                  <a:pt x="5654035" y="5119908"/>
                  <a:pt x="5642547" y="5116000"/>
                </a:cubicBezTo>
                <a:cubicBezTo>
                  <a:pt x="5629445" y="5126457"/>
                  <a:pt x="5588783" y="5104807"/>
                  <a:pt x="5587979" y="5128480"/>
                </a:cubicBezTo>
                <a:cubicBezTo>
                  <a:pt x="5572317" y="5123886"/>
                  <a:pt x="5564904" y="5112774"/>
                  <a:pt x="5566635" y="5128675"/>
                </a:cubicBezTo>
                <a:cubicBezTo>
                  <a:pt x="5561375" y="5127594"/>
                  <a:pt x="5557787" y="5128327"/>
                  <a:pt x="5554953" y="5129937"/>
                </a:cubicBezTo>
                <a:lnTo>
                  <a:pt x="5554039" y="5130763"/>
                </a:lnTo>
                <a:lnTo>
                  <a:pt x="5514254" y="5120517"/>
                </a:lnTo>
                <a:lnTo>
                  <a:pt x="5492156" y="5111382"/>
                </a:lnTo>
                <a:lnTo>
                  <a:pt x="5480446" y="5107855"/>
                </a:lnTo>
                <a:lnTo>
                  <a:pt x="5477744" y="5104402"/>
                </a:lnTo>
                <a:cubicBezTo>
                  <a:pt x="5474490" y="5102038"/>
                  <a:pt x="5469391" y="5100405"/>
                  <a:pt x="5460150" y="5100442"/>
                </a:cubicBezTo>
                <a:lnTo>
                  <a:pt x="5457901" y="5100914"/>
                </a:lnTo>
                <a:lnTo>
                  <a:pt x="5444243" y="5094201"/>
                </a:lnTo>
                <a:cubicBezTo>
                  <a:pt x="5439994" y="5091441"/>
                  <a:pt x="5436419" y="5088231"/>
                  <a:pt x="5433825" y="5084410"/>
                </a:cubicBezTo>
                <a:cubicBezTo>
                  <a:pt x="5379443" y="5093528"/>
                  <a:pt x="5336110" y="5069767"/>
                  <a:pt x="5280996" y="5063773"/>
                </a:cubicBezTo>
                <a:cubicBezTo>
                  <a:pt x="5250806" y="5055129"/>
                  <a:pt x="5168599" y="5059471"/>
                  <a:pt x="5161582" y="5030966"/>
                </a:cubicBezTo>
                <a:cubicBezTo>
                  <a:pt x="5121870" y="5022662"/>
                  <a:pt x="5095637" y="5020496"/>
                  <a:pt x="5042717" y="5013952"/>
                </a:cubicBezTo>
                <a:cubicBezTo>
                  <a:pt x="4991136" y="4983679"/>
                  <a:pt x="4902283" y="4990567"/>
                  <a:pt x="4840514" y="4970468"/>
                </a:cubicBezTo>
                <a:cubicBezTo>
                  <a:pt x="4799904" y="4987615"/>
                  <a:pt x="4824087" y="4969531"/>
                  <a:pt x="4786778" y="4967817"/>
                </a:cubicBezTo>
                <a:cubicBezTo>
                  <a:pt x="4801901" y="4948343"/>
                  <a:pt x="4739845" y="4972374"/>
                  <a:pt x="4743741" y="4948216"/>
                </a:cubicBezTo>
                <a:cubicBezTo>
                  <a:pt x="4736829" y="4948670"/>
                  <a:pt x="4730010" y="4949869"/>
                  <a:pt x="4723136" y="4951257"/>
                </a:cubicBezTo>
                <a:lnTo>
                  <a:pt x="4719535" y="4951970"/>
                </a:lnTo>
                <a:lnTo>
                  <a:pt x="4706143" y="4950704"/>
                </a:lnTo>
                <a:lnTo>
                  <a:pt x="4701098" y="4955500"/>
                </a:lnTo>
                <a:lnTo>
                  <a:pt x="4680034" y="4957289"/>
                </a:lnTo>
                <a:cubicBezTo>
                  <a:pt x="4672339" y="4957161"/>
                  <a:pt x="4664292" y="4956094"/>
                  <a:pt x="4655741" y="4953520"/>
                </a:cubicBezTo>
                <a:cubicBezTo>
                  <a:pt x="4636359" y="4940479"/>
                  <a:pt x="4599701" y="4946454"/>
                  <a:pt x="4569298" y="4940691"/>
                </a:cubicBezTo>
                <a:lnTo>
                  <a:pt x="4555978" y="4935439"/>
                </a:lnTo>
                <a:lnTo>
                  <a:pt x="4508950" y="4932725"/>
                </a:lnTo>
                <a:cubicBezTo>
                  <a:pt x="4495669" y="4931511"/>
                  <a:pt x="4482007" y="4929765"/>
                  <a:pt x="4467838" y="4927057"/>
                </a:cubicBezTo>
                <a:lnTo>
                  <a:pt x="4441949" y="4920349"/>
                </a:lnTo>
                <a:lnTo>
                  <a:pt x="4394719" y="4912853"/>
                </a:lnTo>
                <a:lnTo>
                  <a:pt x="4356810" y="4916186"/>
                </a:lnTo>
                <a:lnTo>
                  <a:pt x="4222145" y="4920166"/>
                </a:lnTo>
                <a:cubicBezTo>
                  <a:pt x="4202488" y="4924963"/>
                  <a:pt x="4184742" y="4944595"/>
                  <a:pt x="4160481" y="4934555"/>
                </a:cubicBezTo>
                <a:cubicBezTo>
                  <a:pt x="4165854" y="4945670"/>
                  <a:pt x="4131661" y="4931019"/>
                  <a:pt x="4124879" y="4940397"/>
                </a:cubicBezTo>
                <a:cubicBezTo>
                  <a:pt x="4120895" y="4948198"/>
                  <a:pt x="4109593" y="4945570"/>
                  <a:pt x="4100114" y="4947117"/>
                </a:cubicBezTo>
                <a:cubicBezTo>
                  <a:pt x="4091835" y="4954382"/>
                  <a:pt x="4045978" y="4954676"/>
                  <a:pt x="4030957" y="4950944"/>
                </a:cubicBezTo>
                <a:cubicBezTo>
                  <a:pt x="3989825" y="4935537"/>
                  <a:pt x="3946860" y="4963196"/>
                  <a:pt x="3913764" y="4951738"/>
                </a:cubicBezTo>
                <a:cubicBezTo>
                  <a:pt x="3904534" y="4951024"/>
                  <a:pt x="3896577" y="4951663"/>
                  <a:pt x="3889457" y="4953140"/>
                </a:cubicBezTo>
                <a:lnTo>
                  <a:pt x="3871115" y="4959252"/>
                </a:lnTo>
                <a:lnTo>
                  <a:pt x="3869086" y="4964946"/>
                </a:lnTo>
                <a:lnTo>
                  <a:pt x="3856124" y="4966504"/>
                </a:lnTo>
                <a:lnTo>
                  <a:pt x="3835967" y="4975175"/>
                </a:lnTo>
                <a:cubicBezTo>
                  <a:pt x="3826465" y="4950975"/>
                  <a:pt x="3782586" y="4987146"/>
                  <a:pt x="3785910" y="4965148"/>
                </a:cubicBezTo>
                <a:cubicBezTo>
                  <a:pt x="3750785" y="4971249"/>
                  <a:pt x="3699033" y="4952693"/>
                  <a:pt x="3671085" y="4977741"/>
                </a:cubicBezTo>
                <a:cubicBezTo>
                  <a:pt x="3621255" y="4982620"/>
                  <a:pt x="3562637" y="4994206"/>
                  <a:pt x="3486928" y="4994420"/>
                </a:cubicBezTo>
                <a:cubicBezTo>
                  <a:pt x="3446030" y="4994640"/>
                  <a:pt x="3343460" y="4976299"/>
                  <a:pt x="3280956" y="4975036"/>
                </a:cubicBezTo>
                <a:cubicBezTo>
                  <a:pt x="3227193" y="4980695"/>
                  <a:pt x="3256481" y="4973778"/>
                  <a:pt x="3211563" y="4993919"/>
                </a:cubicBezTo>
                <a:cubicBezTo>
                  <a:pt x="3207119" y="4990757"/>
                  <a:pt x="3170070" y="4988394"/>
                  <a:pt x="3164681" y="4986606"/>
                </a:cubicBezTo>
                <a:lnTo>
                  <a:pt x="3127171" y="4979411"/>
                </a:lnTo>
                <a:lnTo>
                  <a:pt x="3096889" y="4976795"/>
                </a:lnTo>
                <a:cubicBezTo>
                  <a:pt x="3088441" y="4978753"/>
                  <a:pt x="3082883" y="4978233"/>
                  <a:pt x="3078620" y="4976620"/>
                </a:cubicBezTo>
                <a:lnTo>
                  <a:pt x="3074275" y="4973840"/>
                </a:lnTo>
                <a:lnTo>
                  <a:pt x="3036436" y="4968613"/>
                </a:lnTo>
                <a:lnTo>
                  <a:pt x="3031995" y="4969990"/>
                </a:lnTo>
                <a:lnTo>
                  <a:pt x="2994028" y="4967956"/>
                </a:lnTo>
                <a:cubicBezTo>
                  <a:pt x="2992299" y="4970105"/>
                  <a:pt x="2989407" y="4971561"/>
                  <a:pt x="2984001" y="4971609"/>
                </a:cubicBezTo>
                <a:cubicBezTo>
                  <a:pt x="2994191" y="4986644"/>
                  <a:pt x="2981386" y="4977427"/>
                  <a:pt x="2964542" y="4976237"/>
                </a:cubicBezTo>
                <a:cubicBezTo>
                  <a:pt x="2976613" y="4999323"/>
                  <a:pt x="2927627" y="4986817"/>
                  <a:pt x="2921274" y="4999668"/>
                </a:cubicBezTo>
                <a:cubicBezTo>
                  <a:pt x="2908629" y="4998274"/>
                  <a:pt x="2895476" y="4997220"/>
                  <a:pt x="2882111" y="4996632"/>
                </a:cubicBezTo>
                <a:lnTo>
                  <a:pt x="2874282" y="4996582"/>
                </a:lnTo>
                <a:cubicBezTo>
                  <a:pt x="2874237" y="4996658"/>
                  <a:pt x="2874193" y="4996735"/>
                  <a:pt x="2874147" y="4996812"/>
                </a:cubicBezTo>
                <a:cubicBezTo>
                  <a:pt x="2872492" y="4997296"/>
                  <a:pt x="2869935" y="4997466"/>
                  <a:pt x="2865932" y="4997221"/>
                </a:cubicBezTo>
                <a:lnTo>
                  <a:pt x="2860008" y="4996489"/>
                </a:lnTo>
                <a:lnTo>
                  <a:pt x="2844819" y="4996392"/>
                </a:lnTo>
                <a:lnTo>
                  <a:pt x="2839735" y="4997900"/>
                </a:lnTo>
                <a:lnTo>
                  <a:pt x="2837922" y="5000718"/>
                </a:lnTo>
                <a:lnTo>
                  <a:pt x="2836507" y="5000394"/>
                </a:lnTo>
                <a:cubicBezTo>
                  <a:pt x="2825749" y="4995427"/>
                  <a:pt x="2822382" y="4988291"/>
                  <a:pt x="2808859" y="5008050"/>
                </a:cubicBezTo>
                <a:cubicBezTo>
                  <a:pt x="2784233" y="4999995"/>
                  <a:pt x="2779499" y="5012041"/>
                  <a:pt x="2745907" y="5016391"/>
                </a:cubicBezTo>
                <a:cubicBezTo>
                  <a:pt x="2731796" y="5008784"/>
                  <a:pt x="2720518" y="5011549"/>
                  <a:pt x="2709519" y="5017601"/>
                </a:cubicBezTo>
                <a:cubicBezTo>
                  <a:pt x="2676766" y="5014138"/>
                  <a:pt x="2646981" y="5022656"/>
                  <a:pt x="2610212" y="5024813"/>
                </a:cubicBezTo>
                <a:cubicBezTo>
                  <a:pt x="2570359" y="5014992"/>
                  <a:pt x="2550109" y="5032793"/>
                  <a:pt x="2510814" y="5035020"/>
                </a:cubicBezTo>
                <a:cubicBezTo>
                  <a:pt x="2476639" y="5017991"/>
                  <a:pt x="2482834" y="5049980"/>
                  <a:pt x="2462736" y="5056754"/>
                </a:cubicBezTo>
                <a:lnTo>
                  <a:pt x="2457050" y="5057379"/>
                </a:lnTo>
                <a:lnTo>
                  <a:pt x="2442184" y="5054901"/>
                </a:lnTo>
                <a:lnTo>
                  <a:pt x="2436703" y="5053277"/>
                </a:lnTo>
                <a:cubicBezTo>
                  <a:pt x="2432888" y="5052418"/>
                  <a:pt x="2430299" y="5052175"/>
                  <a:pt x="2428451" y="5052373"/>
                </a:cubicBezTo>
                <a:lnTo>
                  <a:pt x="2420551" y="5051292"/>
                </a:lnTo>
                <a:cubicBezTo>
                  <a:pt x="2407700" y="5048633"/>
                  <a:pt x="2395274" y="5045570"/>
                  <a:pt x="2383501" y="5042264"/>
                </a:cubicBezTo>
                <a:cubicBezTo>
                  <a:pt x="2362992" y="5043848"/>
                  <a:pt x="2317884" y="5059023"/>
                  <a:pt x="2297493" y="5060796"/>
                </a:cubicBezTo>
                <a:lnTo>
                  <a:pt x="2261156" y="5052905"/>
                </a:lnTo>
                <a:lnTo>
                  <a:pt x="2200581" y="5036274"/>
                </a:lnTo>
                <a:lnTo>
                  <a:pt x="2198380" y="5036861"/>
                </a:lnTo>
                <a:lnTo>
                  <a:pt x="2116066" y="5030866"/>
                </a:lnTo>
                <a:cubicBezTo>
                  <a:pt x="2111600" y="5028328"/>
                  <a:pt x="2059664" y="5017338"/>
                  <a:pt x="2056754" y="5013653"/>
                </a:cubicBezTo>
                <a:cubicBezTo>
                  <a:pt x="2003393" y="5025622"/>
                  <a:pt x="1998298" y="5020073"/>
                  <a:pt x="1942916" y="5016969"/>
                </a:cubicBezTo>
                <a:cubicBezTo>
                  <a:pt x="1882138" y="5005950"/>
                  <a:pt x="1836966" y="4987831"/>
                  <a:pt x="1796717" y="4981610"/>
                </a:cubicBezTo>
                <a:cubicBezTo>
                  <a:pt x="1724075" y="4970499"/>
                  <a:pt x="1636218" y="4947449"/>
                  <a:pt x="1583222" y="4942334"/>
                </a:cubicBezTo>
                <a:cubicBezTo>
                  <a:pt x="1544265" y="4961611"/>
                  <a:pt x="1556109" y="4938719"/>
                  <a:pt x="1518821" y="4938963"/>
                </a:cubicBezTo>
                <a:cubicBezTo>
                  <a:pt x="1497291" y="4936197"/>
                  <a:pt x="1483221" y="4927794"/>
                  <a:pt x="1471837" y="4925740"/>
                </a:cubicBezTo>
                <a:lnTo>
                  <a:pt x="1450515" y="4926642"/>
                </a:lnTo>
                <a:lnTo>
                  <a:pt x="1437078" y="4926078"/>
                </a:lnTo>
                <a:lnTo>
                  <a:pt x="1432462" y="4931139"/>
                </a:lnTo>
                <a:lnTo>
                  <a:pt x="1411645" y="4934032"/>
                </a:lnTo>
                <a:cubicBezTo>
                  <a:pt x="1384856" y="4931153"/>
                  <a:pt x="1306656" y="4918434"/>
                  <a:pt x="1271729" y="4913863"/>
                </a:cubicBezTo>
                <a:cubicBezTo>
                  <a:pt x="1258697" y="4907976"/>
                  <a:pt x="1213546" y="4901042"/>
                  <a:pt x="1202076" y="4906608"/>
                </a:cubicBezTo>
                <a:cubicBezTo>
                  <a:pt x="1192059" y="4906580"/>
                  <a:pt x="1182171" y="4902320"/>
                  <a:pt x="1174670" y="4909064"/>
                </a:cubicBezTo>
                <a:cubicBezTo>
                  <a:pt x="1163701" y="4916862"/>
                  <a:pt x="1136874" y="4897641"/>
                  <a:pt x="1137035" y="4908989"/>
                </a:cubicBezTo>
                <a:cubicBezTo>
                  <a:pt x="1117838" y="4895687"/>
                  <a:pt x="1091386" y="4911450"/>
                  <a:pt x="1069882" y="4912892"/>
                </a:cubicBezTo>
                <a:cubicBezTo>
                  <a:pt x="1055589" y="4900472"/>
                  <a:pt x="1024570" y="4915744"/>
                  <a:pt x="980935" y="4911119"/>
                </a:cubicBezTo>
                <a:cubicBezTo>
                  <a:pt x="947614" y="4906556"/>
                  <a:pt x="913224" y="4897403"/>
                  <a:pt x="869960" y="4885518"/>
                </a:cubicBezTo>
                <a:cubicBezTo>
                  <a:pt x="819114" y="4856727"/>
                  <a:pt x="768074" y="4850663"/>
                  <a:pt x="721345" y="4839806"/>
                </a:cubicBezTo>
                <a:cubicBezTo>
                  <a:pt x="667944" y="4829906"/>
                  <a:pt x="698286" y="4859338"/>
                  <a:pt x="635428" y="4830000"/>
                </a:cubicBezTo>
                <a:cubicBezTo>
                  <a:pt x="626286" y="4837571"/>
                  <a:pt x="617638" y="4836842"/>
                  <a:pt x="604106" y="4830842"/>
                </a:cubicBezTo>
                <a:cubicBezTo>
                  <a:pt x="583276" y="4833091"/>
                  <a:pt x="539859" y="4845979"/>
                  <a:pt x="510451" y="4843485"/>
                </a:cubicBezTo>
                <a:cubicBezTo>
                  <a:pt x="489781" y="4840800"/>
                  <a:pt x="443867" y="4818678"/>
                  <a:pt x="427656" y="4815877"/>
                </a:cubicBezTo>
                <a:cubicBezTo>
                  <a:pt x="424088" y="4817297"/>
                  <a:pt x="419580" y="4820561"/>
                  <a:pt x="413184" y="4826676"/>
                </a:cubicBezTo>
                <a:cubicBezTo>
                  <a:pt x="387673" y="4816699"/>
                  <a:pt x="379855" y="4828170"/>
                  <a:pt x="341772" y="4829671"/>
                </a:cubicBezTo>
                <a:cubicBezTo>
                  <a:pt x="327795" y="4821005"/>
                  <a:pt x="314729" y="4822794"/>
                  <a:pt x="301266" y="4827842"/>
                </a:cubicBezTo>
                <a:cubicBezTo>
                  <a:pt x="265781" y="4821714"/>
                  <a:pt x="231017" y="4827635"/>
                  <a:pt x="189886" y="4826710"/>
                </a:cubicBezTo>
                <a:cubicBezTo>
                  <a:pt x="147910" y="4813727"/>
                  <a:pt x="121702" y="4829584"/>
                  <a:pt x="77762" y="4828518"/>
                </a:cubicBezTo>
                <a:cubicBezTo>
                  <a:pt x="38733" y="4806108"/>
                  <a:pt x="44308" y="4851138"/>
                  <a:pt x="8164" y="4846203"/>
                </a:cubicBezTo>
                <a:lnTo>
                  <a:pt x="0" y="4843648"/>
                </a:lnTo>
                <a:lnTo>
                  <a:pt x="0" y="408068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26">
            <a:extLst>
              <a:ext uri="{FF2B5EF4-FFF2-40B4-BE49-F238E27FC236}">
                <a16:creationId xmlns:a16="http://schemas.microsoft.com/office/drawing/2014/main" id="{5B590DF3-82FB-2FD7-942A-8FD3775BEE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930" y="5476973"/>
            <a:ext cx="5250726" cy="1244338"/>
          </a:xfrm>
        </p:spPr>
        <p:txBody>
          <a:bodyPr numCol="2">
            <a:normAutofit/>
          </a:bodyPr>
          <a:lstStyle/>
          <a:p>
            <a:r>
              <a:rPr lang="en-US" sz="3200" b="1" dirty="0">
                <a:solidFill>
                  <a:srgbClr val="007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Dungeness Crab</a:t>
            </a:r>
          </a:p>
          <a:p>
            <a:endParaRPr lang="en-US" sz="1800" b="1" dirty="0">
              <a:solidFill>
                <a:srgbClr val="007A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1313" indent="-341313">
              <a:buFont typeface="+mj-lt"/>
              <a:buAutoNum type="arabicPeriod"/>
            </a:pPr>
            <a:r>
              <a:rPr lang="en-US" sz="2000" b="1" dirty="0">
                <a:solidFill>
                  <a:srgbClr val="007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Commercial</a:t>
            </a:r>
          </a:p>
          <a:p>
            <a:pPr marL="341313" indent="-341313">
              <a:buFont typeface="+mj-lt"/>
              <a:buAutoNum type="arabicPeriod"/>
            </a:pPr>
            <a:r>
              <a:rPr lang="en-US" sz="2000" dirty="0">
                <a:solidFill>
                  <a:srgbClr val="007A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Recreational</a:t>
            </a:r>
          </a:p>
        </p:txBody>
      </p:sp>
    </p:spTree>
    <p:extLst>
      <p:ext uri="{BB962C8B-B14F-4D97-AF65-F5344CB8AC3E}">
        <p14:creationId xmlns:p14="http://schemas.microsoft.com/office/powerpoint/2010/main" val="3475686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20316-EBD3-2C98-E658-BF771AB58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261" y="344556"/>
            <a:ext cx="3936374" cy="914400"/>
          </a:xfrm>
        </p:spPr>
        <p:txBody>
          <a:bodyPr>
            <a:noAutofit/>
          </a:bodyPr>
          <a:lstStyle/>
          <a:p>
            <a:r>
              <a:rPr lang="en-US" sz="2400" dirty="0"/>
              <a:t>Washington Coastal Commercial Dungeness Crab Fishery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CDCEDC-FEB9-5A54-24DD-5CECDE6A06A3}"/>
              </a:ext>
            </a:extLst>
          </p:cNvPr>
          <p:cNvGrpSpPr>
            <a:grpSpLocks noChangeAspect="1"/>
          </p:cNvGrpSpPr>
          <p:nvPr/>
        </p:nvGrpSpPr>
        <p:grpSpPr>
          <a:xfrm>
            <a:off x="4572000" y="801756"/>
            <a:ext cx="4001329" cy="5254487"/>
            <a:chOff x="4320208" y="212035"/>
            <a:chExt cx="4553779" cy="589312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2D5BBB7-749A-DFE9-09A1-901E2A4955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208" y="212035"/>
              <a:ext cx="4553779" cy="589312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C2D332E-59E7-4955-9251-AA0DE877BB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89898" y="3705813"/>
              <a:ext cx="1401302" cy="466790"/>
            </a:xfrm>
            <a:prstGeom prst="rect">
              <a:avLst/>
            </a:prstGeom>
          </p:spPr>
        </p:pic>
      </p:grpSp>
      <p:sp>
        <p:nvSpPr>
          <p:cNvPr id="14" name="Title 1">
            <a:extLst>
              <a:ext uri="{FF2B5EF4-FFF2-40B4-BE49-F238E27FC236}">
                <a16:creationId xmlns:a16="http://schemas.microsoft.com/office/drawing/2014/main" id="{87F292F6-6AD7-F156-95A0-6F3DFFD1E08C}"/>
              </a:ext>
            </a:extLst>
          </p:cNvPr>
          <p:cNvSpPr txBox="1">
            <a:spLocks/>
          </p:cNvSpPr>
          <p:nvPr/>
        </p:nvSpPr>
        <p:spPr>
          <a:xfrm>
            <a:off x="457200" y="1789043"/>
            <a:ext cx="3597965" cy="40684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200" b="0" kern="1200"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  <a:cs typeface="+mj-cs"/>
              </a:defRPr>
            </a:lvl1pPr>
          </a:lstStyle>
          <a:p>
            <a:pPr marL="282575" indent="-282575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+mj-lt"/>
                <a:ea typeface="+mj-ea"/>
              </a:rPr>
              <a:t>State managed fishery since 1927.</a:t>
            </a:r>
          </a:p>
          <a:p>
            <a:pPr marL="282575" indent="-282575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0000"/>
              </a:solidFill>
              <a:latin typeface="+mj-lt"/>
              <a:ea typeface="+mj-ea"/>
            </a:endParaRPr>
          </a:p>
          <a:p>
            <a:pPr marL="282575" indent="-282575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+mj-lt"/>
                <a:ea typeface="+mj-ea"/>
              </a:rPr>
              <a:t>Extends along the entire Washington Pacific coast.</a:t>
            </a:r>
          </a:p>
          <a:p>
            <a:pPr marL="282575" indent="-282575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0000"/>
              </a:solidFill>
              <a:latin typeface="+mj-lt"/>
              <a:ea typeface="+mj-ea"/>
            </a:endParaRPr>
          </a:p>
          <a:p>
            <a:pPr marL="282575" indent="-282575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+mj-lt"/>
                <a:ea typeface="+mj-ea"/>
              </a:rPr>
              <a:t>Major ports include Westport, Ilwaco, and Chinook.</a:t>
            </a:r>
          </a:p>
          <a:p>
            <a:pPr marL="282575" indent="-282575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0000"/>
              </a:solidFill>
              <a:latin typeface="+mj-lt"/>
              <a:ea typeface="+mj-ea"/>
            </a:endParaRPr>
          </a:p>
          <a:p>
            <a:pPr marL="282575" indent="-282575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+mj-lt"/>
                <a:ea typeface="+mj-ea"/>
              </a:rPr>
              <a:t>Pots are typically set within 80 fathoms </a:t>
            </a:r>
          </a:p>
          <a:p>
            <a:pPr>
              <a:lnSpc>
                <a:spcPct val="90000"/>
              </a:lnSpc>
            </a:pPr>
            <a:endParaRPr lang="en-US" sz="2200" dirty="0">
              <a:solidFill>
                <a:srgbClr val="000000"/>
              </a:solidFill>
              <a:latin typeface="+mj-lt"/>
              <a:ea typeface="+mj-ea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149C97-6D69-7DA9-F580-7EF8432F4482}"/>
              </a:ext>
            </a:extLst>
          </p:cNvPr>
          <p:cNvSpPr txBox="1"/>
          <p:nvPr/>
        </p:nvSpPr>
        <p:spPr>
          <a:xfrm>
            <a:off x="5812680" y="463202"/>
            <a:ext cx="15199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Fishing Effort</a:t>
            </a:r>
          </a:p>
        </p:txBody>
      </p:sp>
    </p:spTree>
    <p:extLst>
      <p:ext uri="{BB962C8B-B14F-4D97-AF65-F5344CB8AC3E}">
        <p14:creationId xmlns:p14="http://schemas.microsoft.com/office/powerpoint/2010/main" val="143390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924EA17-3741-D6FB-8042-A987F59589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763" y="318052"/>
            <a:ext cx="4430124" cy="573310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7ED10E6C-C91E-F163-0BA6-85809A49F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261" y="344556"/>
            <a:ext cx="3936374" cy="914400"/>
          </a:xfrm>
        </p:spPr>
        <p:txBody>
          <a:bodyPr>
            <a:noAutofit/>
          </a:bodyPr>
          <a:lstStyle/>
          <a:p>
            <a:r>
              <a:rPr lang="en-US" sz="2800" dirty="0"/>
              <a:t>Tribal Co-management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8B73CA4-D51D-8098-7A89-F2D0A5E1F1AB}"/>
              </a:ext>
            </a:extLst>
          </p:cNvPr>
          <p:cNvSpPr txBox="1">
            <a:spLocks/>
          </p:cNvSpPr>
          <p:nvPr/>
        </p:nvSpPr>
        <p:spPr>
          <a:xfrm>
            <a:off x="314262" y="1689652"/>
            <a:ext cx="3416226" cy="40684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200" b="0" kern="1200"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  <a:cs typeface="+mj-cs"/>
              </a:defRPr>
            </a:lvl1pPr>
          </a:lstStyle>
          <a:p>
            <a:pPr marL="282575" indent="-282575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+mj-lt"/>
                <a:ea typeface="+mj-ea"/>
              </a:rPr>
              <a:t>Co-managed with four coastal treaty tribes.</a:t>
            </a:r>
          </a:p>
          <a:p>
            <a:pPr marL="282575" indent="-282575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0000"/>
              </a:solidFill>
              <a:latin typeface="+mj-lt"/>
              <a:ea typeface="+mj-ea"/>
            </a:endParaRPr>
          </a:p>
          <a:p>
            <a:pPr marL="282575" indent="-282575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+mj-lt"/>
                <a:ea typeface="+mj-ea"/>
              </a:rPr>
              <a:t>The fishery within tribal </a:t>
            </a:r>
            <a:r>
              <a:rPr lang="en-US" sz="2200" dirty="0" err="1">
                <a:solidFill>
                  <a:srgbClr val="000000"/>
                </a:solidFill>
                <a:latin typeface="+mj-lt"/>
                <a:ea typeface="+mj-ea"/>
              </a:rPr>
              <a:t>U&amp;A</a:t>
            </a:r>
            <a:r>
              <a:rPr lang="en-US" sz="2200" dirty="0">
                <a:solidFill>
                  <a:srgbClr val="000000"/>
                </a:solidFill>
                <a:latin typeface="+mj-lt"/>
                <a:ea typeface="+mj-ea"/>
              </a:rPr>
              <a:t> are managed through mutually agreed upon annual harvest management plans</a:t>
            </a:r>
          </a:p>
          <a:p>
            <a:pPr marL="282575" indent="-282575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0000"/>
              </a:solidFill>
              <a:latin typeface="+mj-lt"/>
              <a:ea typeface="+mj-ea"/>
            </a:endParaRPr>
          </a:p>
          <a:p>
            <a:pPr marL="282575" indent="-282575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0000"/>
                </a:solidFill>
                <a:latin typeface="+mj-lt"/>
                <a:ea typeface="+mj-ea"/>
              </a:rPr>
              <a:t>Harvest management plans provide the opportunity for treaty tribes to catch 50% of the harvestable crab within their </a:t>
            </a:r>
            <a:r>
              <a:rPr lang="en-US" sz="2200" dirty="0" err="1">
                <a:solidFill>
                  <a:srgbClr val="000000"/>
                </a:solidFill>
                <a:latin typeface="+mj-lt"/>
                <a:ea typeface="+mj-ea"/>
              </a:rPr>
              <a:t>U&amp;A</a:t>
            </a:r>
            <a:r>
              <a:rPr lang="en-US" sz="2200" dirty="0">
                <a:solidFill>
                  <a:srgbClr val="000000"/>
                </a:solidFill>
                <a:latin typeface="+mj-lt"/>
                <a:ea typeface="+mj-ea"/>
              </a:rPr>
              <a:t>.</a:t>
            </a:r>
          </a:p>
          <a:p>
            <a:pPr marL="282575" indent="-282575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000000"/>
              </a:solidFill>
              <a:latin typeface="+mj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53302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20316-EBD3-2C98-E658-BF771AB58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01" y="3631938"/>
            <a:ext cx="2429415" cy="245268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>
                <a:solidFill>
                  <a:schemeClr val="tx1"/>
                </a:solidFill>
                <a:latin typeface="+mj-lt"/>
                <a:ea typeface="+mj-ea"/>
              </a:rPr>
              <a:t>3S Management Strategy </a:t>
            </a:r>
            <a:br>
              <a:rPr lang="en-US" sz="2400" dirty="0">
                <a:solidFill>
                  <a:schemeClr val="tx1"/>
                </a:solidFill>
                <a:latin typeface="+mj-lt"/>
                <a:ea typeface="+mj-ea"/>
              </a:rPr>
            </a:br>
            <a:r>
              <a:rPr lang="en-US" sz="1800" dirty="0">
                <a:solidFill>
                  <a:schemeClr val="tx1"/>
                </a:solidFill>
                <a:latin typeface="+mj-lt"/>
                <a:ea typeface="+mj-ea"/>
              </a:rPr>
              <a:t>(Size, Sex, Season)</a:t>
            </a:r>
            <a:endParaRPr lang="en-US" sz="2400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185874C-0726-6B27-1E31-4255406B2E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031" b="18603"/>
          <a:stretch/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EE2C984-26E7-B08C-9A2A-9D2E022A039D}"/>
              </a:ext>
            </a:extLst>
          </p:cNvPr>
          <p:cNvCxnSpPr>
            <a:cxnSpLocks/>
          </p:cNvCxnSpPr>
          <p:nvPr/>
        </p:nvCxnSpPr>
        <p:spPr>
          <a:xfrm>
            <a:off x="2960016" y="4949072"/>
            <a:ext cx="5203596" cy="1"/>
          </a:xfrm>
          <a:prstGeom prst="straightConnector1">
            <a:avLst/>
          </a:prstGeom>
          <a:ln w="95250">
            <a:headEnd type="oval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9AA7552-CC0A-A370-5CA7-1562102760B0}"/>
              </a:ext>
            </a:extLst>
          </p:cNvPr>
          <p:cNvSpPr txBox="1"/>
          <p:nvPr/>
        </p:nvSpPr>
        <p:spPr>
          <a:xfrm>
            <a:off x="2366680" y="4095352"/>
            <a:ext cx="1272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Preseason testing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3757C4F-AF3B-31D2-DF3D-B92506799799}"/>
              </a:ext>
            </a:extLst>
          </p:cNvPr>
          <p:cNvSpPr txBox="1"/>
          <p:nvPr/>
        </p:nvSpPr>
        <p:spPr>
          <a:xfrm>
            <a:off x="4505717" y="5535617"/>
            <a:ext cx="1701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Fishery Opens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(Dec 1 – Feb 1)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94C33FF-87B6-1268-665D-1EA64DE04A7D}"/>
              </a:ext>
            </a:extLst>
          </p:cNvPr>
          <p:cNvSpPr txBox="1"/>
          <p:nvPr/>
        </p:nvSpPr>
        <p:spPr>
          <a:xfrm>
            <a:off x="5106101" y="3793883"/>
            <a:ext cx="1860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Summer Fishery Management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B28AAC8-55B5-1CB8-E713-1DAF9126B569}"/>
              </a:ext>
            </a:extLst>
          </p:cNvPr>
          <p:cNvSpPr txBox="1"/>
          <p:nvPr/>
        </p:nvSpPr>
        <p:spPr>
          <a:xfrm>
            <a:off x="6465895" y="5536477"/>
            <a:ext cx="16062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Fishery Closes (Sept 15)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388964D-9011-8588-0A4E-5DF95B2DB5C0}"/>
              </a:ext>
            </a:extLst>
          </p:cNvPr>
          <p:cNvCxnSpPr>
            <a:cxnSpLocks/>
          </p:cNvCxnSpPr>
          <p:nvPr/>
        </p:nvCxnSpPr>
        <p:spPr>
          <a:xfrm>
            <a:off x="5295272" y="4947275"/>
            <a:ext cx="0" cy="532352"/>
          </a:xfrm>
          <a:prstGeom prst="line">
            <a:avLst/>
          </a:prstGeom>
          <a:ln w="76200">
            <a:solidFill>
              <a:srgbClr val="00000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94BE1C8-5521-F51E-5FD2-2D97B73E5F6D}"/>
              </a:ext>
            </a:extLst>
          </p:cNvPr>
          <p:cNvCxnSpPr>
            <a:cxnSpLocks/>
          </p:cNvCxnSpPr>
          <p:nvPr/>
        </p:nvCxnSpPr>
        <p:spPr>
          <a:xfrm>
            <a:off x="7269041" y="4947275"/>
            <a:ext cx="0" cy="532352"/>
          </a:xfrm>
          <a:prstGeom prst="line">
            <a:avLst/>
          </a:prstGeom>
          <a:ln w="76200">
            <a:solidFill>
              <a:srgbClr val="00000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ight Brace 32">
            <a:extLst>
              <a:ext uri="{FF2B5EF4-FFF2-40B4-BE49-F238E27FC236}">
                <a16:creationId xmlns:a16="http://schemas.microsoft.com/office/drawing/2014/main" id="{F2EE50F1-5D5B-FCD3-9CE2-0F3F8E250967}"/>
              </a:ext>
            </a:extLst>
          </p:cNvPr>
          <p:cNvSpPr/>
          <p:nvPr/>
        </p:nvSpPr>
        <p:spPr>
          <a:xfrm rot="16200000">
            <a:off x="6368704" y="4171280"/>
            <a:ext cx="245495" cy="949905"/>
          </a:xfrm>
          <a:prstGeom prst="rightBrace">
            <a:avLst/>
          </a:prstGeom>
          <a:ln w="444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E6B12A0-CE78-CA66-A746-93A488E41859}"/>
              </a:ext>
            </a:extLst>
          </p:cNvPr>
          <p:cNvSpPr txBox="1"/>
          <p:nvPr/>
        </p:nvSpPr>
        <p:spPr>
          <a:xfrm>
            <a:off x="2894030" y="5535617"/>
            <a:ext cx="167797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Tribal co-management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A3330A8-B485-EE24-C2B1-2A707D79CE43}"/>
              </a:ext>
            </a:extLst>
          </p:cNvPr>
          <p:cNvCxnSpPr>
            <a:cxnSpLocks/>
          </p:cNvCxnSpPr>
          <p:nvPr/>
        </p:nvCxnSpPr>
        <p:spPr>
          <a:xfrm>
            <a:off x="3787601" y="4947275"/>
            <a:ext cx="0" cy="588343"/>
          </a:xfrm>
          <a:prstGeom prst="line">
            <a:avLst/>
          </a:prstGeom>
          <a:ln w="76200">
            <a:solidFill>
              <a:srgbClr val="00000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AB73A24C-1BA5-7800-D42E-556F8C636336}"/>
              </a:ext>
            </a:extLst>
          </p:cNvPr>
          <p:cNvSpPr txBox="1"/>
          <p:nvPr/>
        </p:nvSpPr>
        <p:spPr>
          <a:xfrm>
            <a:off x="6973242" y="3772186"/>
            <a:ext cx="16062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Derelict Gear Recovery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A445084-77DE-0686-654B-48BDCDACFA25}"/>
              </a:ext>
            </a:extLst>
          </p:cNvPr>
          <p:cNvCxnSpPr>
            <a:cxnSpLocks/>
          </p:cNvCxnSpPr>
          <p:nvPr/>
        </p:nvCxnSpPr>
        <p:spPr>
          <a:xfrm flipV="1">
            <a:off x="7713396" y="4440487"/>
            <a:ext cx="0" cy="480640"/>
          </a:xfrm>
          <a:prstGeom prst="line">
            <a:avLst/>
          </a:prstGeom>
          <a:ln w="76200">
            <a:solidFill>
              <a:srgbClr val="00000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6706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C13DC3-8D6F-B7C8-FB59-84CA69CC9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80377C2-C762-0363-A1CF-831403102F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CD3318-F236-AEB7-8670-9958A3AB63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5" r="25601"/>
          <a:stretch>
            <a:fillRect/>
          </a:stretch>
        </p:blipFill>
        <p:spPr>
          <a:xfrm>
            <a:off x="3150357" y="-1"/>
            <a:ext cx="2849217" cy="3841614"/>
          </a:xfrm>
          <a:prstGeom prst="rect">
            <a:avLst/>
          </a:prstGeom>
        </p:spPr>
      </p:pic>
      <p:pic>
        <p:nvPicPr>
          <p:cNvPr id="1026" name="Picture 2" descr="Live Dungeness Crab | Seafood Directory | H&amp;H Fresh Fish">
            <a:extLst>
              <a:ext uri="{FF2B5EF4-FFF2-40B4-BE49-F238E27FC236}">
                <a16:creationId xmlns:a16="http://schemas.microsoft.com/office/drawing/2014/main" id="{8F7D6C0D-03E2-E614-FAD8-09F737FAF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06306" cy="4008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5E50337-E108-DA70-6F35-BD78F92E5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192" y="4818744"/>
            <a:ext cx="3293268" cy="1173700"/>
          </a:xfrm>
        </p:spPr>
        <p:txBody>
          <a:bodyPr anchor="t"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Shifting Baselines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C7B0D4-8BE3-338C-ECA5-BE0A224D635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57" r="35795" b="2"/>
          <a:stretch/>
        </p:blipFill>
        <p:spPr>
          <a:xfrm>
            <a:off x="6143625" y="-1"/>
            <a:ext cx="3000375" cy="4008409"/>
          </a:xfrm>
          <a:custGeom>
            <a:avLst/>
            <a:gdLst/>
            <a:ahLst/>
            <a:cxnLst/>
            <a:rect l="l" t="t" r="r" b="b"/>
            <a:pathLst>
              <a:path w="4000500" h="3403026">
                <a:moveTo>
                  <a:pt x="0" y="0"/>
                </a:moveTo>
                <a:lnTo>
                  <a:pt x="4000500" y="0"/>
                </a:lnTo>
                <a:lnTo>
                  <a:pt x="4000500" y="3403026"/>
                </a:lnTo>
                <a:lnTo>
                  <a:pt x="9072" y="3370108"/>
                </a:lnTo>
                <a:lnTo>
                  <a:pt x="0" y="3369340"/>
                </a:lnTo>
                <a:close/>
              </a:path>
            </a:pathLst>
          </a:cu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A5B9B12C-13ED-BDD9-4F83-345F852B3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9144000" cy="757168"/>
            <a:chOff x="0" y="2959818"/>
            <a:chExt cx="12192000" cy="757168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C9590B3-C1F0-6F0C-1A92-1A6FD5C11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0C85110-0419-6273-B062-781E13341C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5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66491-5626-F729-2334-AEFE72CD0E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1584" y="4658139"/>
            <a:ext cx="4963768" cy="1484321"/>
          </a:xfrm>
        </p:spPr>
        <p:txBody>
          <a:bodyPr>
            <a:normAutofit/>
          </a:bodyPr>
          <a:lstStyle/>
          <a:p>
            <a:pPr marL="406400" indent="-406400">
              <a:lnSpc>
                <a:spcPct val="90000"/>
              </a:lnSpc>
              <a:buAutoNum type="arabicPeriod"/>
            </a:pPr>
            <a:r>
              <a:rPr lang="en-US" sz="2800" dirty="0">
                <a:solidFill>
                  <a:schemeClr val="bg1">
                    <a:alpha val="80000"/>
                  </a:schemeClr>
                </a:solidFill>
              </a:rPr>
              <a:t>Annual Landings</a:t>
            </a:r>
          </a:p>
          <a:p>
            <a:pPr marL="406400" indent="-406400">
              <a:lnSpc>
                <a:spcPct val="90000"/>
              </a:lnSpc>
              <a:buAutoNum type="arabicPeriod"/>
            </a:pPr>
            <a:r>
              <a:rPr lang="en-US" sz="2800" dirty="0">
                <a:solidFill>
                  <a:schemeClr val="bg1">
                    <a:alpha val="80000"/>
                  </a:schemeClr>
                </a:solidFill>
              </a:rPr>
              <a:t>Season openers</a:t>
            </a:r>
          </a:p>
          <a:p>
            <a:pPr marL="406400" indent="-406400">
              <a:lnSpc>
                <a:spcPct val="90000"/>
              </a:lnSpc>
              <a:buAutoNum type="arabicPeriod"/>
            </a:pPr>
            <a:r>
              <a:rPr lang="en-US" sz="2800" dirty="0">
                <a:solidFill>
                  <a:schemeClr val="bg1">
                    <a:alpha val="80000"/>
                  </a:schemeClr>
                </a:solidFill>
              </a:rPr>
              <a:t>Marine life entanglements</a:t>
            </a:r>
          </a:p>
        </p:txBody>
      </p:sp>
    </p:spTree>
    <p:extLst>
      <p:ext uri="{BB962C8B-B14F-4D97-AF65-F5344CB8AC3E}">
        <p14:creationId xmlns:p14="http://schemas.microsoft.com/office/powerpoint/2010/main" val="916288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1C821-CE1C-861A-F840-209F075BE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1949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/>
              <a:t>Annual landings are increasing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B0FE58-9DC8-AC5C-8416-1E943B4E3776}"/>
              </a:ext>
            </a:extLst>
          </p:cNvPr>
          <p:cNvSpPr txBox="1"/>
          <p:nvPr/>
        </p:nvSpPr>
        <p:spPr>
          <a:xfrm>
            <a:off x="6334539" y="1675105"/>
            <a:ext cx="269681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Historical Landings have ranged from: </a:t>
            </a:r>
          </a:p>
          <a:p>
            <a:endParaRPr lang="en-US" sz="600" dirty="0">
              <a:solidFill>
                <a:srgbClr val="000000"/>
              </a:solidFill>
            </a:endParaRPr>
          </a:p>
          <a:p>
            <a:r>
              <a:rPr lang="en-US" sz="1400" dirty="0">
                <a:solidFill>
                  <a:schemeClr val="accent6">
                    <a:lumMod val="75000"/>
                  </a:schemeClr>
                </a:solidFill>
              </a:rPr>
              <a:t>Low</a:t>
            </a:r>
            <a:r>
              <a:rPr lang="en-US" sz="1400" dirty="0">
                <a:solidFill>
                  <a:srgbClr val="000000"/>
                </a:solidFill>
              </a:rPr>
              <a:t>: 2.5 million </a:t>
            </a:r>
            <a:r>
              <a:rPr lang="en-US" sz="1400" dirty="0" err="1">
                <a:solidFill>
                  <a:srgbClr val="000000"/>
                </a:solidFill>
              </a:rPr>
              <a:t>lbs</a:t>
            </a:r>
            <a:r>
              <a:rPr lang="en-US" sz="1400" dirty="0">
                <a:solidFill>
                  <a:srgbClr val="000000"/>
                </a:solidFill>
              </a:rPr>
              <a:t> (1980-81)</a:t>
            </a:r>
          </a:p>
          <a:p>
            <a:r>
              <a:rPr lang="en-US" sz="1400" dirty="0">
                <a:solidFill>
                  <a:srgbClr val="FF0000"/>
                </a:solidFill>
              </a:rPr>
              <a:t>High</a:t>
            </a:r>
            <a:r>
              <a:rPr lang="en-US" sz="1400" dirty="0">
                <a:solidFill>
                  <a:srgbClr val="000000"/>
                </a:solidFill>
              </a:rPr>
              <a:t>: 28.7 million </a:t>
            </a:r>
            <a:r>
              <a:rPr lang="en-US" sz="1400" dirty="0" err="1">
                <a:solidFill>
                  <a:srgbClr val="000000"/>
                </a:solidFill>
              </a:rPr>
              <a:t>lbs</a:t>
            </a:r>
            <a:r>
              <a:rPr lang="en-US" sz="1400" dirty="0">
                <a:solidFill>
                  <a:srgbClr val="000000"/>
                </a:solidFill>
              </a:rPr>
              <a:t> (2022-23)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2338E76-921B-CCCB-36E9-005AFA043F0F}"/>
              </a:ext>
            </a:extLst>
          </p:cNvPr>
          <p:cNvGrpSpPr/>
          <p:nvPr/>
        </p:nvGrpSpPr>
        <p:grpSpPr>
          <a:xfrm>
            <a:off x="284922" y="1401413"/>
            <a:ext cx="5890592" cy="4581571"/>
            <a:chOff x="284922" y="1401413"/>
            <a:chExt cx="5890592" cy="458157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FAACEA6-C964-D56E-C31E-65AC6A0993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922" y="1401413"/>
              <a:ext cx="5890592" cy="4581571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0962538-A68C-9165-A0CA-506FB2B94521}"/>
                </a:ext>
              </a:extLst>
            </p:cNvPr>
            <p:cNvSpPr txBox="1"/>
            <p:nvPr/>
          </p:nvSpPr>
          <p:spPr>
            <a:xfrm>
              <a:off x="1606917" y="1596534"/>
              <a:ext cx="120898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Effort Expansion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ADC22F7-DCBA-2035-2719-C48E6D6478CF}"/>
                </a:ext>
              </a:extLst>
            </p:cNvPr>
            <p:cNvSpPr txBox="1"/>
            <p:nvPr/>
          </p:nvSpPr>
          <p:spPr>
            <a:xfrm>
              <a:off x="3193177" y="1527284"/>
              <a:ext cx="11897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Effort Reduction</a:t>
              </a:r>
            </a:p>
            <a:p>
              <a:r>
                <a:rPr lang="en-US" sz="10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Co-management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DFD7BD0-6A05-3F90-FD77-552DCD66926C}"/>
                </a:ext>
              </a:extLst>
            </p:cNvPr>
            <p:cNvSpPr txBox="1"/>
            <p:nvPr/>
          </p:nvSpPr>
          <p:spPr>
            <a:xfrm>
              <a:off x="4572000" y="1511896"/>
              <a:ext cx="1095172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Modernization</a:t>
              </a:r>
            </a:p>
            <a:p>
              <a:r>
                <a:rPr lang="en-US" sz="10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Conservation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152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3F898D12-5494-9C93-162A-BA6FCCC94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165" y="175592"/>
            <a:ext cx="3969026" cy="30856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CDD87F7-E31A-2A7D-6ED3-5E54741F98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002" y="2093590"/>
            <a:ext cx="5532789" cy="395199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A9316BC-5D34-2328-B23B-A2A6288F3271}"/>
              </a:ext>
            </a:extLst>
          </p:cNvPr>
          <p:cNvSpPr>
            <a:spLocks noChangeAspect="1"/>
          </p:cNvSpPr>
          <p:nvPr/>
        </p:nvSpPr>
        <p:spPr>
          <a:xfrm>
            <a:off x="3895968" y="2315916"/>
            <a:ext cx="212034" cy="212034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F3CCB4-69CF-5498-25C1-B1A4BAF52A9E}"/>
              </a:ext>
            </a:extLst>
          </p:cNvPr>
          <p:cNvSpPr txBox="1"/>
          <p:nvPr/>
        </p:nvSpPr>
        <p:spPr>
          <a:xfrm>
            <a:off x="4108002" y="2268044"/>
            <a:ext cx="8031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Vessels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9EED04-1232-2928-720F-23B9B96C9A3D}"/>
              </a:ext>
            </a:extLst>
          </p:cNvPr>
          <p:cNvSpPr>
            <a:spLocks noChangeAspect="1"/>
          </p:cNvSpPr>
          <p:nvPr/>
        </p:nvSpPr>
        <p:spPr>
          <a:xfrm>
            <a:off x="3895968" y="2623693"/>
            <a:ext cx="212034" cy="212034"/>
          </a:xfrm>
          <a:prstGeom prst="rect">
            <a:avLst/>
          </a:prstGeom>
          <a:solidFill>
            <a:srgbClr val="FFA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EF30A5-CD55-99A3-3B3B-68D4D1AD2E1C}"/>
              </a:ext>
            </a:extLst>
          </p:cNvPr>
          <p:cNvSpPr txBox="1"/>
          <p:nvPr/>
        </p:nvSpPr>
        <p:spPr>
          <a:xfrm>
            <a:off x="4108002" y="2575821"/>
            <a:ext cx="9813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Crab Pots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53CE008-D059-5B9C-0D70-5DFE021B9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4764" y="421479"/>
            <a:ext cx="4022035" cy="914400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/>
              <a:t>The State fleet has stabilized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BC74F11-F799-74FC-C543-66216347CC20}"/>
              </a:ext>
            </a:extLst>
          </p:cNvPr>
          <p:cNvSpPr txBox="1"/>
          <p:nvPr/>
        </p:nvSpPr>
        <p:spPr>
          <a:xfrm>
            <a:off x="4979501" y="4801596"/>
            <a:ext cx="8878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rgbClr val="000000"/>
                </a:solidFill>
              </a:rPr>
              <a:t>Limited entry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6141BB-4BAB-2717-9C21-637EB5BCE158}"/>
              </a:ext>
            </a:extLst>
          </p:cNvPr>
          <p:cNvSpPr txBox="1"/>
          <p:nvPr/>
        </p:nvSpPr>
        <p:spPr>
          <a:xfrm>
            <a:off x="6059557" y="4801596"/>
            <a:ext cx="6394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</a:rPr>
              <a:t>Pot limits</a:t>
            </a:r>
          </a:p>
        </p:txBody>
      </p:sp>
    </p:spTree>
    <p:extLst>
      <p:ext uri="{BB962C8B-B14F-4D97-AF65-F5344CB8AC3E}">
        <p14:creationId xmlns:p14="http://schemas.microsoft.com/office/powerpoint/2010/main" val="1493805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F7C16EB-4A52-39F2-C6E5-9AE598EE4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54496"/>
            <a:ext cx="7103165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Time between abundance peaks is decreasing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155C2D-5982-E361-5BF6-C81A5A3C2DDC}"/>
              </a:ext>
            </a:extLst>
          </p:cNvPr>
          <p:cNvSpPr txBox="1"/>
          <p:nvPr/>
        </p:nvSpPr>
        <p:spPr>
          <a:xfrm>
            <a:off x="4008782" y="560958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rgbClr val="000000"/>
                </a:solidFill>
              </a:rPr>
              <a:t>No trend detected in amplitude of peaks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3F39194-199D-0D95-E156-FD9D62BDA71D}"/>
              </a:ext>
            </a:extLst>
          </p:cNvPr>
          <p:cNvSpPr txBox="1">
            <a:spLocks/>
          </p:cNvSpPr>
          <p:nvPr/>
        </p:nvSpPr>
        <p:spPr>
          <a:xfrm>
            <a:off x="1239078" y="1764704"/>
            <a:ext cx="1848678" cy="6850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200" b="0" kern="1200"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~10 years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BBAE29E-32D8-7705-CD92-0BA602CAAD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49782"/>
            <a:ext cx="7679635" cy="2879863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BFA1C470-EA5A-0EAC-4BAA-5ED52E8D70EF}"/>
              </a:ext>
            </a:extLst>
          </p:cNvPr>
          <p:cNvSpPr txBox="1">
            <a:spLocks/>
          </p:cNvSpPr>
          <p:nvPr/>
        </p:nvSpPr>
        <p:spPr>
          <a:xfrm>
            <a:off x="5970104" y="1764704"/>
            <a:ext cx="1848678" cy="6850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200" b="0" kern="1200"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~6 years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7378F9D-EB52-0CF8-ED3D-9862EBC585C5}"/>
              </a:ext>
            </a:extLst>
          </p:cNvPr>
          <p:cNvCxnSpPr/>
          <p:nvPr/>
        </p:nvCxnSpPr>
        <p:spPr>
          <a:xfrm>
            <a:off x="3385930" y="2107243"/>
            <a:ext cx="2372139" cy="0"/>
          </a:xfrm>
          <a:prstGeom prst="straightConnector1">
            <a:avLst/>
          </a:prstGeom>
          <a:ln w="635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970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9EB0E-5780-CC0B-262F-C982389A3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432" y="248478"/>
            <a:ext cx="3611217" cy="914400"/>
          </a:xfrm>
        </p:spPr>
        <p:txBody>
          <a:bodyPr>
            <a:noAutofit/>
          </a:bodyPr>
          <a:lstStyle/>
          <a:p>
            <a:r>
              <a:rPr lang="en-US" sz="3200" dirty="0"/>
              <a:t>Season opening structure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DB8B1C-7501-A090-C04F-84DF499CBE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649" y="344557"/>
            <a:ext cx="4425473" cy="572708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706C562-3E4E-7968-CB24-01F4C2E9D21B}"/>
              </a:ext>
            </a:extLst>
          </p:cNvPr>
          <p:cNvSpPr txBox="1">
            <a:spLocks/>
          </p:cNvSpPr>
          <p:nvPr/>
        </p:nvSpPr>
        <p:spPr>
          <a:xfrm>
            <a:off x="325432" y="1316857"/>
            <a:ext cx="2949830" cy="4481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200" b="0" kern="1200"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  <a:cs typeface="+mj-cs"/>
              </a:defRPr>
            </a:lvl1pPr>
          </a:lstStyle>
          <a:p>
            <a:pPr marL="282575" indent="-282575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+mj-lt"/>
                <a:ea typeface="+mj-ea"/>
              </a:rPr>
              <a:t>The coast opens south to north.</a:t>
            </a:r>
          </a:p>
          <a:p>
            <a:pPr>
              <a:lnSpc>
                <a:spcPct val="90000"/>
              </a:lnSpc>
            </a:pPr>
            <a:endParaRPr lang="en-US" sz="2000" dirty="0">
              <a:solidFill>
                <a:srgbClr val="000000"/>
              </a:solidFill>
              <a:latin typeface="+mj-lt"/>
              <a:ea typeface="+mj-ea"/>
            </a:endParaRPr>
          </a:p>
          <a:p>
            <a:pPr marL="282575" indent="-282575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+mj-lt"/>
                <a:ea typeface="+mj-ea"/>
              </a:rPr>
              <a:t>Openers are determined by preseason testing.</a:t>
            </a:r>
          </a:p>
          <a:p>
            <a:pPr marL="282575" indent="-282575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+mj-lt"/>
              <a:ea typeface="+mj-ea"/>
            </a:endParaRPr>
          </a:p>
          <a:p>
            <a:pPr marL="282575" indent="-282575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+mj-lt"/>
                <a:ea typeface="+mj-ea"/>
              </a:rPr>
              <a:t>Threshold of &gt;23% Meat Recovery Percentage required.</a:t>
            </a:r>
          </a:p>
          <a:p>
            <a:pPr marL="282575" indent="-282575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  <a:latin typeface="+mj-lt"/>
              <a:ea typeface="+mj-ea"/>
            </a:endParaRPr>
          </a:p>
          <a:p>
            <a:pPr marL="282575" indent="-282575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+mj-lt"/>
                <a:ea typeface="+mj-ea"/>
              </a:rPr>
              <a:t>Coordinate season opening structure with Oregon and California.</a:t>
            </a:r>
            <a:endParaRPr lang="en-US" sz="2000" dirty="0">
              <a:solidFill>
                <a:srgbClr val="FFA500"/>
              </a:solidFill>
              <a:latin typeface="+mj-lt"/>
              <a:ea typeface="+mj-e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2A755D-AB64-D905-75A3-3FF3419DE653}"/>
              </a:ext>
            </a:extLst>
          </p:cNvPr>
          <p:cNvSpPr txBox="1"/>
          <p:nvPr/>
        </p:nvSpPr>
        <p:spPr>
          <a:xfrm>
            <a:off x="4048497" y="5424904"/>
            <a:ext cx="10118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Zone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2C7AEF-E44C-D0C0-C5F7-8D683DE6A33F}"/>
              </a:ext>
            </a:extLst>
          </p:cNvPr>
          <p:cNvSpPr txBox="1"/>
          <p:nvPr/>
        </p:nvSpPr>
        <p:spPr>
          <a:xfrm>
            <a:off x="4048497" y="3090446"/>
            <a:ext cx="10118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Zone 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1B501E-AE2B-DA3C-FFA0-85203145B9CB}"/>
              </a:ext>
            </a:extLst>
          </p:cNvPr>
          <p:cNvSpPr txBox="1"/>
          <p:nvPr/>
        </p:nvSpPr>
        <p:spPr>
          <a:xfrm>
            <a:off x="4048497" y="1263819"/>
            <a:ext cx="10118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Zone 3</a:t>
            </a:r>
          </a:p>
        </p:txBody>
      </p:sp>
    </p:spTree>
    <p:extLst>
      <p:ext uri="{BB962C8B-B14F-4D97-AF65-F5344CB8AC3E}">
        <p14:creationId xmlns:p14="http://schemas.microsoft.com/office/powerpoint/2010/main" val="2121725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3B053C6A-161B-AC03-E1DE-CF70613D44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940" y="724314"/>
            <a:ext cx="4327497" cy="54093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E2BEA9-A9F1-FC60-5F10-8CE3227D1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548" y="184476"/>
            <a:ext cx="3955774" cy="1257265"/>
          </a:xfrm>
        </p:spPr>
        <p:txBody>
          <a:bodyPr>
            <a:noAutofit/>
          </a:bodyPr>
          <a:lstStyle/>
          <a:p>
            <a:r>
              <a:rPr lang="en-US" sz="2400" dirty="0"/>
              <a:t>Delayed season openers are becoming more common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FF69B16-F9DB-F20C-725D-423FBEF7C08E}"/>
              </a:ext>
            </a:extLst>
          </p:cNvPr>
          <p:cNvGrpSpPr>
            <a:grpSpLocks noChangeAspect="1"/>
          </p:cNvGrpSpPr>
          <p:nvPr/>
        </p:nvGrpSpPr>
        <p:grpSpPr>
          <a:xfrm>
            <a:off x="452005" y="1807609"/>
            <a:ext cx="2859608" cy="3700669"/>
            <a:chOff x="431452" y="1772479"/>
            <a:chExt cx="3179768" cy="4114993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29A24D0-1004-E6F6-5D17-BB8D98730A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452" y="1772479"/>
              <a:ext cx="3179768" cy="4114993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6D10F36-BA1C-EBDB-77A8-CCF8846C04B9}"/>
                </a:ext>
              </a:extLst>
            </p:cNvPr>
            <p:cNvSpPr txBox="1"/>
            <p:nvPr/>
          </p:nvSpPr>
          <p:spPr>
            <a:xfrm>
              <a:off x="496125" y="5320748"/>
              <a:ext cx="914766" cy="3764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Zone 1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8B0D290-594D-5BCD-3A9B-ACA3E71E5316}"/>
                </a:ext>
              </a:extLst>
            </p:cNvPr>
            <p:cNvSpPr txBox="1"/>
            <p:nvPr/>
          </p:nvSpPr>
          <p:spPr>
            <a:xfrm>
              <a:off x="496125" y="3826857"/>
              <a:ext cx="914766" cy="3764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Zone 2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3E60361-39BE-52A4-9BB9-D98E540A6D94}"/>
                </a:ext>
              </a:extLst>
            </p:cNvPr>
            <p:cNvSpPr txBox="1"/>
            <p:nvPr/>
          </p:nvSpPr>
          <p:spPr>
            <a:xfrm>
              <a:off x="496125" y="2383516"/>
              <a:ext cx="914766" cy="3764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Zone 3</a:t>
              </a:r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5AC63E0-524A-110B-1A1C-A6F9C9AF5822}"/>
              </a:ext>
            </a:extLst>
          </p:cNvPr>
          <p:cNvSpPr>
            <a:spLocks noChangeAspect="1"/>
          </p:cNvSpPr>
          <p:nvPr/>
        </p:nvSpPr>
        <p:spPr>
          <a:xfrm>
            <a:off x="7766437" y="1421023"/>
            <a:ext cx="212034" cy="212034"/>
          </a:xfrm>
          <a:prstGeom prst="rect">
            <a:avLst/>
          </a:prstGeom>
          <a:solidFill>
            <a:srgbClr val="38A8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E635FEF-79B0-0244-6538-68CCE1CC474E}"/>
              </a:ext>
            </a:extLst>
          </p:cNvPr>
          <p:cNvSpPr>
            <a:spLocks noChangeAspect="1"/>
          </p:cNvSpPr>
          <p:nvPr/>
        </p:nvSpPr>
        <p:spPr>
          <a:xfrm>
            <a:off x="7766437" y="1778831"/>
            <a:ext cx="212034" cy="212034"/>
          </a:xfrm>
          <a:prstGeom prst="rect">
            <a:avLst/>
          </a:prstGeom>
          <a:solidFill>
            <a:srgbClr val="FFA3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D67F46E-A6CF-CFFF-7C17-3C27C449DD11}"/>
              </a:ext>
            </a:extLst>
          </p:cNvPr>
          <p:cNvSpPr>
            <a:spLocks noChangeAspect="1"/>
          </p:cNvSpPr>
          <p:nvPr/>
        </p:nvSpPr>
        <p:spPr>
          <a:xfrm>
            <a:off x="7766437" y="2136639"/>
            <a:ext cx="212034" cy="212034"/>
          </a:xfrm>
          <a:prstGeom prst="rect">
            <a:avLst/>
          </a:prstGeom>
          <a:solidFill>
            <a:srgbClr val="FF3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72FBB7B-32E8-1FA8-6751-0CAE4A3C01D4}"/>
              </a:ext>
            </a:extLst>
          </p:cNvPr>
          <p:cNvSpPr>
            <a:spLocks noChangeAspect="1"/>
          </p:cNvSpPr>
          <p:nvPr/>
        </p:nvSpPr>
        <p:spPr>
          <a:xfrm>
            <a:off x="7766437" y="2483643"/>
            <a:ext cx="212034" cy="212034"/>
          </a:xfrm>
          <a:prstGeom prst="rect">
            <a:avLst/>
          </a:prstGeom>
          <a:solidFill>
            <a:srgbClr val="4D4D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0EE7D923-88F7-85E9-4C28-E5CD5DF814FC}"/>
              </a:ext>
            </a:extLst>
          </p:cNvPr>
          <p:cNvSpPr txBox="1">
            <a:spLocks/>
          </p:cNvSpPr>
          <p:nvPr/>
        </p:nvSpPr>
        <p:spPr>
          <a:xfrm>
            <a:off x="7792940" y="970346"/>
            <a:ext cx="1239079" cy="344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200" b="0" kern="1200"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  <a:cs typeface="+mj-cs"/>
              </a:defRPr>
            </a:lvl1pPr>
          </a:lstStyle>
          <a:p>
            <a:r>
              <a:rPr lang="en-US" sz="1800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Opener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2D8FFAE-6962-CDA4-5C47-02BFBD9F4045}"/>
              </a:ext>
            </a:extLst>
          </p:cNvPr>
          <p:cNvSpPr txBox="1"/>
          <p:nvPr/>
        </p:nvSpPr>
        <p:spPr>
          <a:xfrm>
            <a:off x="7978471" y="1373151"/>
            <a:ext cx="7409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Zone 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948F0EA-0332-F103-3495-FED0989FC1F0}"/>
              </a:ext>
            </a:extLst>
          </p:cNvPr>
          <p:cNvSpPr txBox="1"/>
          <p:nvPr/>
        </p:nvSpPr>
        <p:spPr>
          <a:xfrm>
            <a:off x="7978471" y="1728800"/>
            <a:ext cx="7409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Zone 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8F96ABF-C9EE-7440-281E-7E40B3B4E02B}"/>
              </a:ext>
            </a:extLst>
          </p:cNvPr>
          <p:cNvSpPr txBox="1"/>
          <p:nvPr/>
        </p:nvSpPr>
        <p:spPr>
          <a:xfrm>
            <a:off x="7978471" y="2084449"/>
            <a:ext cx="7409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Zone 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82BF213-D7C4-07AA-87D8-9F732C44F2A6}"/>
              </a:ext>
            </a:extLst>
          </p:cNvPr>
          <p:cNvSpPr txBox="1"/>
          <p:nvPr/>
        </p:nvSpPr>
        <p:spPr>
          <a:xfrm>
            <a:off x="7978471" y="2435771"/>
            <a:ext cx="10903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together</a:t>
            </a:r>
          </a:p>
        </p:txBody>
      </p:sp>
    </p:spTree>
    <p:extLst>
      <p:ext uri="{BB962C8B-B14F-4D97-AF65-F5344CB8AC3E}">
        <p14:creationId xmlns:p14="http://schemas.microsoft.com/office/powerpoint/2010/main" val="3330790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DDA18-1E80-11BC-F567-2943A30F1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Molt timing may be shifting</a:t>
            </a:r>
          </a:p>
        </p:txBody>
      </p:sp>
      <p:pic>
        <p:nvPicPr>
          <p:cNvPr id="4" name="Picture 2" descr="crab molt">
            <a:extLst>
              <a:ext uri="{FF2B5EF4-FFF2-40B4-BE49-F238E27FC236}">
                <a16:creationId xmlns:a16="http://schemas.microsoft.com/office/drawing/2014/main" id="{6B21412C-B10F-0712-1940-4F5BE006D5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26" y="1209254"/>
            <a:ext cx="3690354" cy="3082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57B5B5-998B-FD6A-A64A-AE3D2FD3B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866" y="1328524"/>
            <a:ext cx="4023934" cy="469459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DAB1363-5E8A-1531-BC36-060BB52725E2}"/>
              </a:ext>
            </a:extLst>
          </p:cNvPr>
          <p:cNvSpPr txBox="1">
            <a:spLocks/>
          </p:cNvSpPr>
          <p:nvPr/>
        </p:nvSpPr>
        <p:spPr>
          <a:xfrm>
            <a:off x="528188" y="4530652"/>
            <a:ext cx="4134678" cy="12572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200" b="0" kern="1200">
                <a:solidFill>
                  <a:srgbClr val="067B54"/>
                </a:solidFill>
                <a:latin typeface="Rockwell" panose="02060603020205020403" pitchFamily="18" charset="0"/>
                <a:ea typeface="Roboto Slab" pitchFamily="2" charset="0"/>
                <a:cs typeface="+mj-cs"/>
              </a:defRPr>
            </a:lvl1pPr>
          </a:lstStyle>
          <a:p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WDFW monitors shell condition during: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In-season dockside and shipboard surveys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pre-season test fishery</a:t>
            </a:r>
          </a:p>
        </p:txBody>
      </p:sp>
    </p:spTree>
    <p:extLst>
      <p:ext uri="{BB962C8B-B14F-4D97-AF65-F5344CB8AC3E}">
        <p14:creationId xmlns:p14="http://schemas.microsoft.com/office/powerpoint/2010/main" val="4231412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4C439EDE-35E7-CBD5-7EF2-6554DCAEEC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33" y="2042809"/>
            <a:ext cx="4029163" cy="32228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E71A7A-2497-9EB4-7D9A-2E60D39F26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2796" y="3177909"/>
            <a:ext cx="4709286" cy="31015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E2BEA9-A9F1-FC60-5F10-8CE3227D1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377" y="422697"/>
            <a:ext cx="4299623" cy="1072383"/>
          </a:xfrm>
          <a:noFill/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chemeClr val="tx1"/>
                </a:solidFill>
                <a:latin typeface="+mj-lt"/>
                <a:ea typeface="+mj-ea"/>
              </a:rPr>
              <a:t>Marine Life Entanglements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1CA61D-FB34-2613-20D6-5872E1E202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796" y="422516"/>
            <a:ext cx="4709286" cy="2628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312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66E6E-0265-AEF2-53B3-7AD14B011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946" y="106051"/>
            <a:ext cx="8229600" cy="914400"/>
          </a:xfrm>
        </p:spPr>
        <p:txBody>
          <a:bodyPr/>
          <a:lstStyle/>
          <a:p>
            <a:r>
              <a:rPr lang="en-US" dirty="0"/>
              <a:t>Entanglements have increased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0E14E7-377A-1D4E-817C-F7F660D056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583" y="1186125"/>
            <a:ext cx="8134833" cy="448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6375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70822-BFC7-3111-A9E7-8B1B8A01D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34009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Whale Entanglements with Washington Coast Crab Gear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3704E5-C5D8-EBEE-43C4-5C6FD9CCA7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546"/>
          <a:stretch>
            <a:fillRect/>
          </a:stretch>
        </p:blipFill>
        <p:spPr>
          <a:xfrm>
            <a:off x="629479" y="1941442"/>
            <a:ext cx="7997687" cy="3709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9271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DEC29-0FB9-42A6-47C8-17BBA0D52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Derelict Gear Recovery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2D9814-52F2-1C5B-25D6-4FDDD0043A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53" t="4370" r="2883" b="1739"/>
          <a:stretch>
            <a:fillRect/>
          </a:stretch>
        </p:blipFill>
        <p:spPr>
          <a:xfrm>
            <a:off x="629477" y="1417981"/>
            <a:ext cx="5645426" cy="43268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C391F3-101E-2B17-DA02-D2766A8142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2408" y="3945835"/>
            <a:ext cx="2323175" cy="2230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6967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F42097C-F858-10D2-8494-ACE933F87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6652" y="319307"/>
            <a:ext cx="2670862" cy="34098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48E783-6719-0AE9-B7C3-ECC1223F3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Marking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1B989A-05A7-41B1-209D-CC68E08E3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540" y="2137935"/>
            <a:ext cx="4074487" cy="33028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44FDD79-89A1-D05B-94D3-5E55C04C31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3027" y="2137936"/>
            <a:ext cx="4645443" cy="3289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7633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32C456-96BC-2214-1E83-5FD060199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E4CD5C6-45CC-8AAE-8049-2C4AC8322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327C71-D26B-9707-B359-E84E23DAD1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5" r="25601"/>
          <a:stretch>
            <a:fillRect/>
          </a:stretch>
        </p:blipFill>
        <p:spPr>
          <a:xfrm>
            <a:off x="3150357" y="-1"/>
            <a:ext cx="2849217" cy="3841614"/>
          </a:xfrm>
          <a:prstGeom prst="rect">
            <a:avLst/>
          </a:prstGeom>
        </p:spPr>
      </p:pic>
      <p:pic>
        <p:nvPicPr>
          <p:cNvPr id="1026" name="Picture 2" descr="Live Dungeness Crab | Seafood Directory | H&amp;H Fresh Fish">
            <a:extLst>
              <a:ext uri="{FF2B5EF4-FFF2-40B4-BE49-F238E27FC236}">
                <a16:creationId xmlns:a16="http://schemas.microsoft.com/office/drawing/2014/main" id="{C16ED8A1-3DC2-8D99-B1C9-0B910BB50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06306" cy="4008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B8D924-E177-1934-A68A-A06FA30C4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192" y="4818744"/>
            <a:ext cx="3293268" cy="1173700"/>
          </a:xfrm>
        </p:spPr>
        <p:txBody>
          <a:bodyPr anchor="t"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Shifting Baselines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9AFC2BD-8D17-DACC-6E13-2FA499F2638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57" r="35795" b="2"/>
          <a:stretch/>
        </p:blipFill>
        <p:spPr>
          <a:xfrm>
            <a:off x="6143625" y="-1"/>
            <a:ext cx="3000375" cy="4008409"/>
          </a:xfrm>
          <a:custGeom>
            <a:avLst/>
            <a:gdLst/>
            <a:ahLst/>
            <a:cxnLst/>
            <a:rect l="l" t="t" r="r" b="b"/>
            <a:pathLst>
              <a:path w="4000500" h="3403026">
                <a:moveTo>
                  <a:pt x="0" y="0"/>
                </a:moveTo>
                <a:lnTo>
                  <a:pt x="4000500" y="0"/>
                </a:lnTo>
                <a:lnTo>
                  <a:pt x="4000500" y="3403026"/>
                </a:lnTo>
                <a:lnTo>
                  <a:pt x="9072" y="3370108"/>
                </a:lnTo>
                <a:lnTo>
                  <a:pt x="0" y="3369340"/>
                </a:lnTo>
                <a:close/>
              </a:path>
            </a:pathLst>
          </a:cu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0D6D57F1-9B15-683F-4C9A-167FDDE39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9144000" cy="757168"/>
            <a:chOff x="0" y="2959818"/>
            <a:chExt cx="12192000" cy="757168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51B1733-88DE-3BFC-5F2E-833432B2B4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0242C4A-3BAA-8A0A-22FD-35229C8034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5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5F29BA-7461-DF01-1D90-7AC17F49C4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1584" y="4658139"/>
            <a:ext cx="4963768" cy="1484321"/>
          </a:xfrm>
        </p:spPr>
        <p:txBody>
          <a:bodyPr>
            <a:normAutofit/>
          </a:bodyPr>
          <a:lstStyle/>
          <a:p>
            <a:pPr marL="406400" indent="-406400">
              <a:lnSpc>
                <a:spcPct val="90000"/>
              </a:lnSpc>
              <a:buAutoNum type="arabicPeriod"/>
            </a:pPr>
            <a:r>
              <a:rPr lang="en-US" sz="2800" dirty="0">
                <a:solidFill>
                  <a:schemeClr val="bg1">
                    <a:alpha val="80000"/>
                  </a:schemeClr>
                </a:solidFill>
              </a:rPr>
              <a:t>Annual Landings</a:t>
            </a:r>
          </a:p>
          <a:p>
            <a:pPr marL="406400" indent="-406400">
              <a:lnSpc>
                <a:spcPct val="90000"/>
              </a:lnSpc>
              <a:buAutoNum type="arabicPeriod"/>
            </a:pPr>
            <a:r>
              <a:rPr lang="en-US" sz="2800" dirty="0">
                <a:solidFill>
                  <a:schemeClr val="bg1">
                    <a:alpha val="80000"/>
                  </a:schemeClr>
                </a:solidFill>
              </a:rPr>
              <a:t>Season openers</a:t>
            </a:r>
          </a:p>
          <a:p>
            <a:pPr marL="406400" indent="-406400">
              <a:lnSpc>
                <a:spcPct val="90000"/>
              </a:lnSpc>
              <a:buAutoNum type="arabicPeriod"/>
            </a:pPr>
            <a:r>
              <a:rPr lang="en-US" sz="2800" dirty="0">
                <a:solidFill>
                  <a:schemeClr val="bg1">
                    <a:alpha val="80000"/>
                  </a:schemeClr>
                </a:solidFill>
              </a:rPr>
              <a:t>Marine life entanglements</a:t>
            </a:r>
          </a:p>
        </p:txBody>
      </p:sp>
    </p:spTree>
    <p:extLst>
      <p:ext uri="{BB962C8B-B14F-4D97-AF65-F5344CB8AC3E}">
        <p14:creationId xmlns:p14="http://schemas.microsoft.com/office/powerpoint/2010/main" val="15624020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yresdla\Data\DAN\images\crabfishing.jpg">
            <a:extLst>
              <a:ext uri="{FF2B5EF4-FFF2-40B4-BE49-F238E27FC236}">
                <a16:creationId xmlns:a16="http://schemas.microsoft.com/office/drawing/2014/main" id="{FF050691-F847-869F-2FE5-5C52303EE2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76A7573-9417-3DBF-DF15-D9C382FD3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1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</a:rPr>
              <a:t>Questions?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75281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">
      <a:dk1>
        <a:srgbClr val="007A53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DFW_PowerPointTemplate.potx" id="{6D00F9B6-3CEC-4F99-90CF-955C31653A3D}" vid="{D0005149-ACCB-466C-82B0-59F451B4C77C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DFW_PowerPointTemplate.potx" id="{0BBF70FA-EFD4-45E5-BE0B-CBA7A528E815}" vid="{C8D07DC8-D302-4521-8E79-9DA9F66B04C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>
    <_ip_UnifiedCompliancePolicyUIAction xmlns="http://schemas.microsoft.com/sharepoint/v3" xsi:nil="true"/>
    <_ip_UnifiedCompliancePolicyProperties xmlns="http://schemas.microsoft.com/sharepoint/v3" xsi:nil="true"/>
    <SharedWithUsers xmlns="671c5c8a-d1dd-40a7-bcfd-3ed591bedb5d">
      <UserInfo>
        <DisplayName>Hall, Heather J (DFW)</DisplayName>
        <AccountId>24</AccountId>
        <AccountType/>
      </UserInfo>
      <UserInfo>
        <DisplayName>Hintz, Megan (DFW)</DisplayName>
        <AccountId>78</AccountId>
        <AccountType/>
      </UserInfo>
      <UserInfo>
        <DisplayName>Fuller, Jamie D (DFW)</DisplayName>
        <AccountId>30</AccountId>
        <AccountType/>
      </UserInfo>
      <UserInfo>
        <DisplayName>Wargo, Lorna L (DFW)</DisplayName>
        <AccountId>34</AccountId>
        <AccountType/>
      </UserInfo>
      <UserInfo>
        <DisplayName>Morgan, Robert W (DFW)</DisplayName>
        <AccountId>15</AccountId>
        <AccountType/>
      </UserInfo>
    </SharedWithUsers>
    <TaxCatchAll xmlns="671c5c8a-d1dd-40a7-bcfd-3ed591bedb5d" xsi:nil="true"/>
    <Notes xmlns="62120a19-a38a-4c78-8e86-03b65bdcf4fa" xsi:nil="true"/>
    <lcf76f155ced4ddcb4097134ff3c332f xmlns="62120a19-a38a-4c78-8e86-03b65bdcf4fa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9114A9D0DECB469CD3434F7556ACE4" ma:contentTypeVersion="20" ma:contentTypeDescription="Create a new document." ma:contentTypeScope="" ma:versionID="7d0ac21dda21076bdb9f157ce12b488b">
  <xsd:schema xmlns:xsd="http://www.w3.org/2001/XMLSchema" xmlns:xs="http://www.w3.org/2001/XMLSchema" xmlns:p="http://schemas.microsoft.com/office/2006/metadata/properties" xmlns:ns1="http://schemas.microsoft.com/sharepoint/v3" xmlns:ns2="62120a19-a38a-4c78-8e86-03b65bdcf4fa" xmlns:ns3="671c5c8a-d1dd-40a7-bcfd-3ed591bedb5d" targetNamespace="http://schemas.microsoft.com/office/2006/metadata/properties" ma:root="true" ma:fieldsID="89f9b4e43a7fb3eab84609eac34813f4" ns1:_="" ns2:_="" ns3:_="">
    <xsd:import namespace="http://schemas.microsoft.com/sharepoint/v3"/>
    <xsd:import namespace="62120a19-a38a-4c78-8e86-03b65bdcf4fa"/>
    <xsd:import namespace="671c5c8a-d1dd-40a7-bcfd-3ed591bedb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SearchProperties" minOccurs="0"/>
                <xsd:element ref="ns2:Not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120a19-a38a-4c78-8e86-03b65bdcf4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60a6a1c-50a4-4ec0-87e3-f00760ffe76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otes" ma:index="26" nillable="true" ma:displayName="Notes" ma:format="Dropdown" ma:internalName="Notes">
      <xsd:simpleType>
        <xsd:restriction base="dms:Note">
          <xsd:maxLength value="255"/>
        </xsd:restriction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1c5c8a-d1dd-40a7-bcfd-3ed591bedb5d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78fdf6db-8985-453d-8dbc-2532d5234322}" ma:internalName="TaxCatchAll" ma:showField="CatchAllData" ma:web="671c5c8a-d1dd-40a7-bcfd-3ed591bedb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E647F1A-BF02-4520-96E2-512853620F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2B02CE9-C842-4364-B4B7-D0E6570675C7}">
  <ds:schemaRefs>
    <ds:schemaRef ds:uri="http://schemas.microsoft.com/office/infopath/2007/PartnerControls"/>
    <ds:schemaRef ds:uri="http://schemas.microsoft.com/sharepoint/v3"/>
    <ds:schemaRef ds:uri="30f27070-bb5a-4476-a63f-58fcf85335a7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schemas.microsoft.com/office/2006/metadata/properties"/>
    <ds:schemaRef ds:uri="http://purl.org/dc/dcmitype/"/>
    <ds:schemaRef ds:uri="http://purl.org/dc/elements/1.1/"/>
    <ds:schemaRef ds:uri="http://purl.org/dc/terms/"/>
    <ds:schemaRef ds:uri="13ca7bb0-ccde-4a3f-92cc-64b09826d2e3"/>
    <ds:schemaRef ds:uri="671c5c8a-d1dd-40a7-bcfd-3ed591bedb5d"/>
    <ds:schemaRef ds:uri="62120a19-a38a-4c78-8e86-03b65bdcf4fa"/>
  </ds:schemaRefs>
</ds:datastoreItem>
</file>

<file path=customXml/itemProps3.xml><?xml version="1.0" encoding="utf-8"?>
<ds:datastoreItem xmlns:ds="http://schemas.openxmlformats.org/officeDocument/2006/customXml" ds:itemID="{4BDD2354-F4F6-46F9-9A86-4B019F48AB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2120a19-a38a-4c78-8e86-03b65bdcf4fa"/>
    <ds:schemaRef ds:uri="671c5c8a-d1dd-40a7-bcfd-3ed591bedb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45011977-b912-4387-97a4-f4c94a801377}" enabled="1" method="Standard" siteId="{11d0e217-264e-400a-8ba0-57dcc127d72d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3574</TotalTime>
  <Words>346</Words>
  <Application>Microsoft Office PowerPoint</Application>
  <PresentationFormat>On-screen Show (4:3)</PresentationFormat>
  <Paragraphs>91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Ebrima</vt:lpstr>
      <vt:lpstr>Roboto Slab</vt:lpstr>
      <vt:lpstr>Rockwell</vt:lpstr>
      <vt:lpstr>Office Theme</vt:lpstr>
      <vt:lpstr>1_Office Theme</vt:lpstr>
      <vt:lpstr>Aligning State Management to Shifting Baselines in Washington's Coastal Dungeness Crab Fishery</vt:lpstr>
      <vt:lpstr>PowerPoint Presentation</vt:lpstr>
      <vt:lpstr>Washington Coastal Commercial Dungeness Crab Fishery</vt:lpstr>
      <vt:lpstr>Tribal Co-management</vt:lpstr>
      <vt:lpstr>3S Management Strategy  (Size, Sex, Season)</vt:lpstr>
      <vt:lpstr>Shifting Baselines</vt:lpstr>
      <vt:lpstr>Annual landings are increasing </vt:lpstr>
      <vt:lpstr>The State fleet has stabilized</vt:lpstr>
      <vt:lpstr>Time between abundance peaks is decreasing</vt:lpstr>
      <vt:lpstr>Season opening structure</vt:lpstr>
      <vt:lpstr>Delayed season openers are becoming more common</vt:lpstr>
      <vt:lpstr>Molt timing may be shifting</vt:lpstr>
      <vt:lpstr>Marine Life Entanglements</vt:lpstr>
      <vt:lpstr>Entanglements have increased</vt:lpstr>
      <vt:lpstr>Whale Entanglements with Washington Coast Crab Gear</vt:lpstr>
      <vt:lpstr>Derelict Gear Recovery</vt:lpstr>
      <vt:lpstr>Line Marking</vt:lpstr>
      <vt:lpstr>Shifting Baselines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Aligning state management to shifting baselines in Washington's coastal Dungeness crab fishery</dc:title>
  <dc:creator>Knorr, Victoria L (DFW)</dc:creator>
  <cp:lastModifiedBy>George, Matthew (DFW)</cp:lastModifiedBy>
  <cp:revision>3</cp:revision>
  <dcterms:created xsi:type="dcterms:W3CDTF">2020-10-14T05:08:50Z</dcterms:created>
  <dcterms:modified xsi:type="dcterms:W3CDTF">2026-05-27T19:18:08Z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0x010100DE9114A9D0DECB469CD3434F7556ACE4</vt:lpwstr>
  </property>
  <property fmtid="{D5CDD505-2E9C-101B-9397-08002B2CF9AE}" pid="3" name="MSIP_Label_45011977-b912-4387-97a4-f4c94a801377_Enabled">
    <vt:lpwstr>true</vt:lpwstr>
  </property>
  <property fmtid="{D5CDD505-2E9C-101B-9397-08002B2CF9AE}" pid="4" name="MSIP_Label_45011977-b912-4387-97a4-f4c94a801377_SetDate">
    <vt:lpwstr>2021-09-15T16:06:34Z</vt:lpwstr>
  </property>
  <property fmtid="{D5CDD505-2E9C-101B-9397-08002B2CF9AE}" pid="5" name="MSIP_Label_45011977-b912-4387-97a4-f4c94a801377_Method">
    <vt:lpwstr>Standard</vt:lpwstr>
  </property>
  <property fmtid="{D5CDD505-2E9C-101B-9397-08002B2CF9AE}" pid="6" name="MSIP_Label_45011977-b912-4387-97a4-f4c94a801377_Name">
    <vt:lpwstr>Uncategorized Data</vt:lpwstr>
  </property>
  <property fmtid="{D5CDD505-2E9C-101B-9397-08002B2CF9AE}" pid="7" name="MSIP_Label_45011977-b912-4387-97a4-f4c94a801377_SiteId">
    <vt:lpwstr>11d0e217-264e-400a-8ba0-57dcc127d72d</vt:lpwstr>
  </property>
  <property fmtid="{D5CDD505-2E9C-101B-9397-08002B2CF9AE}" pid="8" name="MSIP_Label_45011977-b912-4387-97a4-f4c94a801377_ActionId">
    <vt:lpwstr>25d09b52-7a85-40a9-a75d-9ca99d2ec4a6</vt:lpwstr>
  </property>
  <property fmtid="{D5CDD505-2E9C-101B-9397-08002B2CF9AE}" pid="9" name="MSIP_Label_45011977-b912-4387-97a4-f4c94a801377_ContentBits">
    <vt:lpwstr>0</vt:lpwstr>
  </property>
  <property fmtid="{D5CDD505-2E9C-101B-9397-08002B2CF9AE}" pid="10" name="MediaServiceImageTags">
    <vt:lpwstr/>
  </property>
  <property fmtid="{D5CDD505-2E9C-101B-9397-08002B2CF9AE}" pid="11" name="ComplianceAssetId">
    <vt:lpwstr/>
  </property>
  <property fmtid="{D5CDD505-2E9C-101B-9397-08002B2CF9AE}" pid="12" name="_ExtendedDescription">
    <vt:lpwstr/>
  </property>
  <property fmtid="{D5CDD505-2E9C-101B-9397-08002B2CF9AE}" pid="13" name="TriggerFlowInfo">
    <vt:lpwstr/>
  </property>
</Properties>
</file>