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8"/>
  </p:notesMasterIdLst>
  <p:handoutMasterIdLst>
    <p:handoutMasterId r:id="rId29"/>
  </p:handoutMasterIdLst>
  <p:sldIdLst>
    <p:sldId id="473" r:id="rId5"/>
    <p:sldId id="478" r:id="rId6"/>
    <p:sldId id="917" r:id="rId7"/>
    <p:sldId id="918" r:id="rId8"/>
    <p:sldId id="927" r:id="rId9"/>
    <p:sldId id="914" r:id="rId10"/>
    <p:sldId id="926" r:id="rId11"/>
    <p:sldId id="933" r:id="rId12"/>
    <p:sldId id="915" r:id="rId13"/>
    <p:sldId id="921" r:id="rId14"/>
    <p:sldId id="928" r:id="rId15"/>
    <p:sldId id="935" r:id="rId16"/>
    <p:sldId id="938" r:id="rId17"/>
    <p:sldId id="932" r:id="rId18"/>
    <p:sldId id="931" r:id="rId19"/>
    <p:sldId id="929" r:id="rId20"/>
    <p:sldId id="923" r:id="rId21"/>
    <p:sldId id="924" r:id="rId22"/>
    <p:sldId id="940" r:id="rId23"/>
    <p:sldId id="941" r:id="rId24"/>
    <p:sldId id="939" r:id="rId25"/>
    <p:sldId id="942" r:id="rId26"/>
    <p:sldId id="919" r:id="rId2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089C89D-B980-4605-9FFA-BC29C76899B4}">
          <p14:sldIdLst>
            <p14:sldId id="473"/>
            <p14:sldId id="478"/>
            <p14:sldId id="917"/>
            <p14:sldId id="918"/>
            <p14:sldId id="927"/>
            <p14:sldId id="914"/>
            <p14:sldId id="926"/>
            <p14:sldId id="933"/>
            <p14:sldId id="915"/>
            <p14:sldId id="921"/>
            <p14:sldId id="928"/>
            <p14:sldId id="935"/>
            <p14:sldId id="938"/>
            <p14:sldId id="932"/>
            <p14:sldId id="931"/>
            <p14:sldId id="929"/>
            <p14:sldId id="923"/>
            <p14:sldId id="924"/>
            <p14:sldId id="940"/>
            <p14:sldId id="941"/>
            <p14:sldId id="939"/>
            <p14:sldId id="942"/>
            <p14:sldId id="91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E59BA09-70EE-D1F6-D82F-B152057E033E}" name="Biggs, Christopher R (DFW)" initials="B(" userId="S::christopher.biggs@dfw.wa.gov::3285b2d9-2b81-4f17-9073-5d58ac90356b" providerId="AD"/>
  <p188:author id="{403C5B1A-B4CA-DB1E-72AB-ABC5B0A72632}" name="George, Matthew (DFW)" initials="GM(" userId="S::Matthew.George@dfw.wa.gov::8ba433ef-8e18-4348-89a6-fb3bb26ec9f1" providerId="AD"/>
  <p188:author id="{E3ED6736-EB28-F0E9-54C0-49E9AD1948B3}" name="Hall, Heather J (DFW)" initials="HHJ(" userId="S::Heather.Hall@dfw.wa.gov::6f842b8d-9bec-4bda-b9d9-d3564e2e724b" providerId="AD"/>
  <p188:author id="{173DF377-7F6B-A8C1-F8AC-F1BF462BA9D1}" name="Fuller, Jamie D (DFW)" initials="FJD(" userId="S::Jamie.Fuller@dfw.wa.gov::de2792dc-9910-4463-86ae-8e3a09275c38" providerId="AD"/>
  <p188:author id="{B0EA58B2-8AE9-1AC9-D554-48DE18974019}" name="Morgan, Robert W (DFW)" initials="M(" userId="S::robert.morgan@dfw.wa.gov::e6ade385-7363-4880-8e61-0093ebb31c15" providerId="AD"/>
  <p188:author id="{222470EA-C5BB-0077-2C8B-0630CC107316}" name="Wargo, Lorna L (DFW)" initials="W(" userId="S::lorna.wargo@dfw.wa.gov::59a40d94-ac7e-45a6-88a8-fa690e5cba52" providerId="AD"/>
  <p188:author id="{8B343CEF-B45C-F90E-D705-845199129397}" name="Morgan, Robert W (DFW)" initials="RM" userId="S::Robert.Morgan@dfw.wa.gov::e6ade385-7363-4880-8e61-0093ebb31c15" providerId="AD"/>
  <p188:author id="{A57899FA-2052-EB92-C80E-5CDA8FBA8A5E}" name="Hintz, Megan (DFW)" initials="HM(" userId="S::Megan.Hintz@dfw.wa.gov::7ce9383c-a660-414d-97b1-3e6dc3aaa7b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norr, Victoria L (DFW)" initials="KVL(" lastIdx="87" clrIdx="0">
    <p:extLst>
      <p:ext uri="{19B8F6BF-5375-455C-9EA6-DF929625EA0E}">
        <p15:presenceInfo xmlns:p15="http://schemas.microsoft.com/office/powerpoint/2012/main" userId="S::Victoria.Knorr@dfw.wa.gov::654972e7-58c3-421e-b668-12907412825b" providerId="AD"/>
      </p:ext>
    </p:extLst>
  </p:cmAuthor>
  <p:cmAuthor id="2" name="Dan L. Ayres" initials="DLA" lastIdx="17" clrIdx="1">
    <p:extLst>
      <p:ext uri="{19B8F6BF-5375-455C-9EA6-DF929625EA0E}">
        <p15:presenceInfo xmlns:p15="http://schemas.microsoft.com/office/powerpoint/2012/main" userId="Dan L. Ayres" providerId="None"/>
      </p:ext>
    </p:extLst>
  </p:cmAuthor>
  <p:cmAuthor id="3" name="Hall, Heather J (DFW)" initials="HHJ(" lastIdx="13" clrIdx="2">
    <p:extLst>
      <p:ext uri="{19B8F6BF-5375-455C-9EA6-DF929625EA0E}">
        <p15:presenceInfo xmlns:p15="http://schemas.microsoft.com/office/powerpoint/2012/main" userId="S::Heather.Hall@dfw.wa.gov::6f842b8d-9bec-4bda-b9d9-d3564e2e724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B2"/>
    <a:srgbClr val="999999"/>
    <a:srgbClr val="DCC295"/>
    <a:srgbClr val="007A53"/>
    <a:srgbClr val="28557A"/>
    <a:srgbClr val="FF4500"/>
    <a:srgbClr val="FC8D59"/>
    <a:srgbClr val="FFFFFF"/>
    <a:srgbClr val="4575B4"/>
    <a:srgbClr val="D730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1FBE02-028E-4200-8AA9-FC419FC1A5BF}" v="225" dt="2026-03-23T23:03:22.1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794" autoAdjust="0"/>
  </p:normalViewPr>
  <p:slideViewPr>
    <p:cSldViewPr snapToGrid="0">
      <p:cViewPr>
        <p:scale>
          <a:sx n="100" d="100"/>
          <a:sy n="100" d="100"/>
        </p:scale>
        <p:origin x="111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37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commentAuthors" Target="commentAuthors.xml"/><Relationship Id="rId35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orge, Matthew (DFW)" userId="8ba433ef-8e18-4348-89a6-fb3bb26ec9f1" providerId="ADAL" clId="{11FC2F9B-6E6E-4645-819B-98A64F5AF5DA}"/>
    <pc:docChg chg="undo redo custSel addSld delSld modSld sldOrd delMainMaster modSection">
      <pc:chgData name="George, Matthew (DFW)" userId="8ba433ef-8e18-4348-89a6-fb3bb26ec9f1" providerId="ADAL" clId="{11FC2F9B-6E6E-4645-819B-98A64F5AF5DA}" dt="2026-03-24T02:30:47.672" v="4535" actId="6549"/>
      <pc:docMkLst>
        <pc:docMk/>
      </pc:docMkLst>
      <pc:sldChg chg="del modNotesTx">
        <pc:chgData name="George, Matthew (DFW)" userId="8ba433ef-8e18-4348-89a6-fb3bb26ec9f1" providerId="ADAL" clId="{11FC2F9B-6E6E-4645-819B-98A64F5AF5DA}" dt="2026-03-19T04:55:40.298" v="111" actId="47"/>
        <pc:sldMkLst>
          <pc:docMk/>
          <pc:sldMk cId="3577528193" sldId="335"/>
        </pc:sldMkLst>
      </pc:sldChg>
      <pc:sldChg chg="modSp mod modNotesTx">
        <pc:chgData name="George, Matthew (DFW)" userId="8ba433ef-8e18-4348-89a6-fb3bb26ec9f1" providerId="ADAL" clId="{11FC2F9B-6E6E-4645-819B-98A64F5AF5DA}" dt="2026-03-23T22:55:11.355" v="4394" actId="403"/>
        <pc:sldMkLst>
          <pc:docMk/>
          <pc:sldMk cId="2784996144" sldId="473"/>
        </pc:sldMkLst>
        <pc:spChg chg="mod">
          <ac:chgData name="George, Matthew (DFW)" userId="8ba433ef-8e18-4348-89a6-fb3bb26ec9f1" providerId="ADAL" clId="{11FC2F9B-6E6E-4645-819B-98A64F5AF5DA}" dt="2026-03-23T22:55:11.355" v="4394" actId="403"/>
          <ac:spMkLst>
            <pc:docMk/>
            <pc:sldMk cId="2784996144" sldId="473"/>
            <ac:spMk id="2" creationId="{75223A43-C8CE-4A61-A5A5-7B592CCBD6DA}"/>
          </ac:spMkLst>
        </pc:spChg>
        <pc:spChg chg="mod">
          <ac:chgData name="George, Matthew (DFW)" userId="8ba433ef-8e18-4348-89a6-fb3bb26ec9f1" providerId="ADAL" clId="{11FC2F9B-6E6E-4645-819B-98A64F5AF5DA}" dt="2026-03-23T06:18:38.466" v="1760" actId="1076"/>
          <ac:spMkLst>
            <pc:docMk/>
            <pc:sldMk cId="2784996144" sldId="473"/>
            <ac:spMk id="3" creationId="{03867202-7376-4BE5-A18E-706DF6125197}"/>
          </ac:spMkLst>
        </pc:spChg>
      </pc:sldChg>
      <pc:sldChg chg="del modNotesTx">
        <pc:chgData name="George, Matthew (DFW)" userId="8ba433ef-8e18-4348-89a6-fb3bb26ec9f1" providerId="ADAL" clId="{11FC2F9B-6E6E-4645-819B-98A64F5AF5DA}" dt="2026-03-19T04:51:47.599" v="83" actId="47"/>
        <pc:sldMkLst>
          <pc:docMk/>
          <pc:sldMk cId="3475686279" sldId="477"/>
        </pc:sldMkLst>
      </pc:sldChg>
      <pc:sldChg chg="addSp delSp modSp new mod">
        <pc:chgData name="George, Matthew (DFW)" userId="8ba433ef-8e18-4348-89a6-fb3bb26ec9f1" providerId="ADAL" clId="{11FC2F9B-6E6E-4645-819B-98A64F5AF5DA}" dt="2026-03-23T06:20:40.591" v="1861" actId="20577"/>
        <pc:sldMkLst>
          <pc:docMk/>
          <pc:sldMk cId="358592786" sldId="478"/>
        </pc:sldMkLst>
        <pc:spChg chg="add mod">
          <ac:chgData name="George, Matthew (DFW)" userId="8ba433ef-8e18-4348-89a6-fb3bb26ec9f1" providerId="ADAL" clId="{11FC2F9B-6E6E-4645-819B-98A64F5AF5DA}" dt="2026-03-23T06:20:40.591" v="1861" actId="20577"/>
          <ac:spMkLst>
            <pc:docMk/>
            <pc:sldMk cId="358592786" sldId="478"/>
            <ac:spMk id="4" creationId="{72A2DACD-06E7-C8D8-C9EA-70F45CDBB1AB}"/>
          </ac:spMkLst>
        </pc:spChg>
        <pc:picChg chg="add mod">
          <ac:chgData name="George, Matthew (DFW)" userId="8ba433ef-8e18-4348-89a6-fb3bb26ec9f1" providerId="ADAL" clId="{11FC2F9B-6E6E-4645-819B-98A64F5AF5DA}" dt="2026-03-19T04:56:43.203" v="118" actId="14100"/>
          <ac:picMkLst>
            <pc:docMk/>
            <pc:sldMk cId="358592786" sldId="478"/>
            <ac:picMk id="5" creationId="{25FF1FD3-7E78-F79E-EF5F-B8AD690E8016}"/>
          </ac:picMkLst>
        </pc:picChg>
      </pc:sldChg>
      <pc:sldChg chg="del">
        <pc:chgData name="George, Matthew (DFW)" userId="8ba433ef-8e18-4348-89a6-fb3bb26ec9f1" providerId="ADAL" clId="{11FC2F9B-6E6E-4645-819B-98A64F5AF5DA}" dt="2026-03-19T04:47:58.540" v="0" actId="47"/>
        <pc:sldMkLst>
          <pc:docMk/>
          <pc:sldMk cId="2722312987" sldId="890"/>
        </pc:sldMkLst>
      </pc:sldChg>
      <pc:sldChg chg="delSp modSp add mod ord setBg delDesignElem">
        <pc:chgData name="George, Matthew (DFW)" userId="8ba433ef-8e18-4348-89a6-fb3bb26ec9f1" providerId="ADAL" clId="{11FC2F9B-6E6E-4645-819B-98A64F5AF5DA}" dt="2026-03-23T22:57:54.509" v="4435" actId="14100"/>
        <pc:sldMkLst>
          <pc:docMk/>
          <pc:sldMk cId="2997286752" sldId="914"/>
        </pc:sldMkLst>
        <pc:spChg chg="mod">
          <ac:chgData name="George, Matthew (DFW)" userId="8ba433ef-8e18-4348-89a6-fb3bb26ec9f1" providerId="ADAL" clId="{11FC2F9B-6E6E-4645-819B-98A64F5AF5DA}" dt="2026-03-23T22:57:54.509" v="4435" actId="14100"/>
          <ac:spMkLst>
            <pc:docMk/>
            <pc:sldMk cId="2997286752" sldId="914"/>
            <ac:spMk id="11" creationId="{5B590DF3-82FB-2FD7-942A-8FD3775BEEE9}"/>
          </ac:spMkLst>
        </pc:spChg>
        <pc:picChg chg="mod">
          <ac:chgData name="George, Matthew (DFW)" userId="8ba433ef-8e18-4348-89a6-fb3bb26ec9f1" providerId="ADAL" clId="{11FC2F9B-6E6E-4645-819B-98A64F5AF5DA}" dt="2026-03-19T04:55:18.921" v="105" actId="732"/>
          <ac:picMkLst>
            <pc:docMk/>
            <pc:sldMk cId="2997286752" sldId="914"/>
            <ac:picMk id="3" creationId="{481D036E-D815-D22C-0830-CBB90812C557}"/>
          </ac:picMkLst>
        </pc:picChg>
      </pc:sldChg>
      <pc:sldChg chg="addSp delSp modSp add mod ord setBg modAnim delDesignElem">
        <pc:chgData name="George, Matthew (DFW)" userId="8ba433ef-8e18-4348-89a6-fb3bb26ec9f1" providerId="ADAL" clId="{11FC2F9B-6E6E-4645-819B-98A64F5AF5DA}" dt="2026-03-23T06:51:55.067" v="1982" actId="732"/>
        <pc:sldMkLst>
          <pc:docMk/>
          <pc:sldMk cId="4185798044" sldId="915"/>
        </pc:sldMkLst>
        <pc:spChg chg="add mod">
          <ac:chgData name="George, Matthew (DFW)" userId="8ba433ef-8e18-4348-89a6-fb3bb26ec9f1" providerId="ADAL" clId="{11FC2F9B-6E6E-4645-819B-98A64F5AF5DA}" dt="2026-03-19T05:16:06.571" v="729" actId="1076"/>
          <ac:spMkLst>
            <pc:docMk/>
            <pc:sldMk cId="4185798044" sldId="915"/>
            <ac:spMk id="7" creationId="{DDD42142-ED00-C197-1FC8-74CAC0CADAC5}"/>
          </ac:spMkLst>
        </pc:spChg>
        <pc:picChg chg="add del mod">
          <ac:chgData name="George, Matthew (DFW)" userId="8ba433ef-8e18-4348-89a6-fb3bb26ec9f1" providerId="ADAL" clId="{11FC2F9B-6E6E-4645-819B-98A64F5AF5DA}" dt="2026-03-23T06:23:40.070" v="1894" actId="478"/>
          <ac:picMkLst>
            <pc:docMk/>
            <pc:sldMk cId="4185798044" sldId="915"/>
            <ac:picMk id="2" creationId="{C9E9C1DC-0D42-1DB1-8892-06AA4B10826E}"/>
          </ac:picMkLst>
        </pc:picChg>
        <pc:picChg chg="add mod">
          <ac:chgData name="George, Matthew (DFW)" userId="8ba433ef-8e18-4348-89a6-fb3bb26ec9f1" providerId="ADAL" clId="{11FC2F9B-6E6E-4645-819B-98A64F5AF5DA}" dt="2026-03-23T06:50:13.429" v="1943" actId="1076"/>
          <ac:picMkLst>
            <pc:docMk/>
            <pc:sldMk cId="4185798044" sldId="915"/>
            <ac:picMk id="3" creationId="{EA84728E-6104-3688-5618-CCDF07A1EE74}"/>
          </ac:picMkLst>
        </pc:picChg>
        <pc:picChg chg="add del mod modCrop">
          <ac:chgData name="George, Matthew (DFW)" userId="8ba433ef-8e18-4348-89a6-fb3bb26ec9f1" providerId="ADAL" clId="{11FC2F9B-6E6E-4645-819B-98A64F5AF5DA}" dt="2026-03-23T06:46:34.021" v="1907" actId="478"/>
          <ac:picMkLst>
            <pc:docMk/>
            <pc:sldMk cId="4185798044" sldId="915"/>
            <ac:picMk id="4" creationId="{482D7F8C-B306-98E6-87B3-17013255F761}"/>
          </ac:picMkLst>
        </pc:picChg>
        <pc:picChg chg="add del mod modCrop">
          <ac:chgData name="George, Matthew (DFW)" userId="8ba433ef-8e18-4348-89a6-fb3bb26ec9f1" providerId="ADAL" clId="{11FC2F9B-6E6E-4645-819B-98A64F5AF5DA}" dt="2026-03-23T06:46:50.230" v="1915" actId="478"/>
          <ac:picMkLst>
            <pc:docMk/>
            <pc:sldMk cId="4185798044" sldId="915"/>
            <ac:picMk id="6" creationId="{A76C8AE5-F3C8-C778-9644-189D8DA859F9}"/>
          </ac:picMkLst>
        </pc:picChg>
        <pc:picChg chg="add del mod">
          <ac:chgData name="George, Matthew (DFW)" userId="8ba433ef-8e18-4348-89a6-fb3bb26ec9f1" providerId="ADAL" clId="{11FC2F9B-6E6E-4645-819B-98A64F5AF5DA}" dt="2026-03-23T06:47:34.659" v="1922" actId="478"/>
          <ac:picMkLst>
            <pc:docMk/>
            <pc:sldMk cId="4185798044" sldId="915"/>
            <ac:picMk id="10" creationId="{AE9F9C0E-8351-A376-F68D-2B3B8F7523C0}"/>
          </ac:picMkLst>
        </pc:picChg>
        <pc:picChg chg="add del mod">
          <ac:chgData name="George, Matthew (DFW)" userId="8ba433ef-8e18-4348-89a6-fb3bb26ec9f1" providerId="ADAL" clId="{11FC2F9B-6E6E-4645-819B-98A64F5AF5DA}" dt="2026-03-23T06:48:06.547" v="1932" actId="478"/>
          <ac:picMkLst>
            <pc:docMk/>
            <pc:sldMk cId="4185798044" sldId="915"/>
            <ac:picMk id="13" creationId="{B59C138D-0038-745A-FDF2-FF0896DE1537}"/>
          </ac:picMkLst>
        </pc:picChg>
        <pc:picChg chg="add mod ord modCrop">
          <ac:chgData name="George, Matthew (DFW)" userId="8ba433ef-8e18-4348-89a6-fb3bb26ec9f1" providerId="ADAL" clId="{11FC2F9B-6E6E-4645-819B-98A64F5AF5DA}" dt="2026-03-23T06:51:55.067" v="1982" actId="732"/>
          <ac:picMkLst>
            <pc:docMk/>
            <pc:sldMk cId="4185798044" sldId="915"/>
            <ac:picMk id="15" creationId="{E36EE27E-CBF4-6455-D68A-DE7A61EF19C2}"/>
          </ac:picMkLst>
        </pc:picChg>
      </pc:sldChg>
      <pc:sldChg chg="addSp delSp modSp add mod ord setBg delDesignElem">
        <pc:chgData name="George, Matthew (DFW)" userId="8ba433ef-8e18-4348-89a6-fb3bb26ec9f1" providerId="ADAL" clId="{11FC2F9B-6E6E-4645-819B-98A64F5AF5DA}" dt="2026-03-23T21:33:35.186" v="2426" actId="1076"/>
        <pc:sldMkLst>
          <pc:docMk/>
          <pc:sldMk cId="485206661" sldId="917"/>
        </pc:sldMkLst>
        <pc:spChg chg="add mod">
          <ac:chgData name="George, Matthew (DFW)" userId="8ba433ef-8e18-4348-89a6-fb3bb26ec9f1" providerId="ADAL" clId="{11FC2F9B-6E6E-4645-819B-98A64F5AF5DA}" dt="2026-03-23T21:33:33.795" v="2425" actId="164"/>
          <ac:spMkLst>
            <pc:docMk/>
            <pc:sldMk cId="485206661" sldId="917"/>
            <ac:spMk id="3" creationId="{BB25F609-4906-5F70-B289-353642EBD21B}"/>
          </ac:spMkLst>
        </pc:spChg>
        <pc:spChg chg="add mod">
          <ac:chgData name="George, Matthew (DFW)" userId="8ba433ef-8e18-4348-89a6-fb3bb26ec9f1" providerId="ADAL" clId="{11FC2F9B-6E6E-4645-819B-98A64F5AF5DA}" dt="2026-03-23T21:33:33.795" v="2425" actId="164"/>
          <ac:spMkLst>
            <pc:docMk/>
            <pc:sldMk cId="485206661" sldId="917"/>
            <ac:spMk id="5" creationId="{56B18035-E989-4F73-7EBC-61D9AE11837D}"/>
          </ac:spMkLst>
        </pc:spChg>
        <pc:grpChg chg="add mod">
          <ac:chgData name="George, Matthew (DFW)" userId="8ba433ef-8e18-4348-89a6-fb3bb26ec9f1" providerId="ADAL" clId="{11FC2F9B-6E6E-4645-819B-98A64F5AF5DA}" dt="2026-03-23T21:33:35.186" v="2426" actId="1076"/>
          <ac:grpSpMkLst>
            <pc:docMk/>
            <pc:sldMk cId="485206661" sldId="917"/>
            <ac:grpSpMk id="7" creationId="{B68067F9-79EE-78E6-225A-ABB9C4732E5A}"/>
          </ac:grpSpMkLst>
        </pc:grpChg>
        <pc:picChg chg="add mod modCrop">
          <ac:chgData name="George, Matthew (DFW)" userId="8ba433ef-8e18-4348-89a6-fb3bb26ec9f1" providerId="ADAL" clId="{11FC2F9B-6E6E-4645-819B-98A64F5AF5DA}" dt="2026-03-23T21:33:33.795" v="2425" actId="164"/>
          <ac:picMkLst>
            <pc:docMk/>
            <pc:sldMk cId="485206661" sldId="917"/>
            <ac:picMk id="4" creationId="{15EC6B4E-E193-690F-BA47-78BFD6AEB005}"/>
          </ac:picMkLst>
        </pc:picChg>
        <pc:picChg chg="mod">
          <ac:chgData name="George, Matthew (DFW)" userId="8ba433ef-8e18-4348-89a6-fb3bb26ec9f1" providerId="ADAL" clId="{11FC2F9B-6E6E-4645-819B-98A64F5AF5DA}" dt="2026-03-23T21:33:27.225" v="2424" actId="14100"/>
          <ac:picMkLst>
            <pc:docMk/>
            <pc:sldMk cId="485206661" sldId="917"/>
            <ac:picMk id="6" creationId="{43AE1540-5027-871E-F45D-F0BFB0AF8FDF}"/>
          </ac:picMkLst>
        </pc:picChg>
      </pc:sldChg>
      <pc:sldChg chg="addSp delSp modSp new mod ord">
        <pc:chgData name="George, Matthew (DFW)" userId="8ba433ef-8e18-4348-89a6-fb3bb26ec9f1" providerId="ADAL" clId="{11FC2F9B-6E6E-4645-819B-98A64F5AF5DA}" dt="2026-03-19T05:07:06.983" v="278"/>
        <pc:sldMkLst>
          <pc:docMk/>
          <pc:sldMk cId="2893528049" sldId="918"/>
        </pc:sldMkLst>
        <pc:picChg chg="add mod">
          <ac:chgData name="George, Matthew (DFW)" userId="8ba433ef-8e18-4348-89a6-fb3bb26ec9f1" providerId="ADAL" clId="{11FC2F9B-6E6E-4645-819B-98A64F5AF5DA}" dt="2026-03-19T04:54:49.193" v="99" actId="1076"/>
          <ac:picMkLst>
            <pc:docMk/>
            <pc:sldMk cId="2893528049" sldId="918"/>
            <ac:picMk id="5" creationId="{345CC68D-6AD1-0CEA-2257-E072EF60C77C}"/>
          </ac:picMkLst>
        </pc:picChg>
      </pc:sldChg>
      <pc:sldChg chg="delSp modSp add setBg delDesignElem modNotesTx">
        <pc:chgData name="George, Matthew (DFW)" userId="8ba433ef-8e18-4348-89a6-fb3bb26ec9f1" providerId="ADAL" clId="{11FC2F9B-6E6E-4645-819B-98A64F5AF5DA}" dt="2026-03-24T02:30:47.672" v="4535" actId="6549"/>
        <pc:sldMkLst>
          <pc:docMk/>
          <pc:sldMk cId="2782215920" sldId="919"/>
        </pc:sldMkLst>
        <pc:picChg chg="mod">
          <ac:chgData name="George, Matthew (DFW)" userId="8ba433ef-8e18-4348-89a6-fb3bb26ec9f1" providerId="ADAL" clId="{11FC2F9B-6E6E-4645-819B-98A64F5AF5DA}" dt="2026-03-23T22:45:53.841" v="4149" actId="18131"/>
          <ac:picMkLst>
            <pc:docMk/>
            <pc:sldMk cId="2782215920" sldId="919"/>
            <ac:picMk id="12" creationId="{2DACD41B-40D7-40FF-C706-C689B70AE6C4}"/>
          </ac:picMkLst>
        </pc:picChg>
      </pc:sldChg>
      <pc:sldChg chg="addSp delSp modSp new del mod">
        <pc:chgData name="George, Matthew (DFW)" userId="8ba433ef-8e18-4348-89a6-fb3bb26ec9f1" providerId="ADAL" clId="{11FC2F9B-6E6E-4645-819B-98A64F5AF5DA}" dt="2026-03-23T07:00:45.262" v="2048" actId="47"/>
        <pc:sldMkLst>
          <pc:docMk/>
          <pc:sldMk cId="2342165058" sldId="920"/>
        </pc:sldMkLst>
      </pc:sldChg>
      <pc:sldChg chg="addSp delSp modSp new mod ord">
        <pc:chgData name="George, Matthew (DFW)" userId="8ba433ef-8e18-4348-89a6-fb3bb26ec9f1" providerId="ADAL" clId="{11FC2F9B-6E6E-4645-819B-98A64F5AF5DA}" dt="2026-03-23T06:57:54.676" v="2023" actId="1076"/>
        <pc:sldMkLst>
          <pc:docMk/>
          <pc:sldMk cId="1479861647" sldId="921"/>
        </pc:sldMkLst>
        <pc:spChg chg="add mod">
          <ac:chgData name="George, Matthew (DFW)" userId="8ba433ef-8e18-4348-89a6-fb3bb26ec9f1" providerId="ADAL" clId="{11FC2F9B-6E6E-4645-819B-98A64F5AF5DA}" dt="2026-03-23T06:52:21.402" v="1985"/>
          <ac:spMkLst>
            <pc:docMk/>
            <pc:sldMk cId="1479861647" sldId="921"/>
            <ac:spMk id="4" creationId="{CE2002CD-19EA-AFA0-C167-CAD950A8DB94}"/>
          </ac:spMkLst>
        </pc:spChg>
        <pc:picChg chg="add del mod">
          <ac:chgData name="George, Matthew (DFW)" userId="8ba433ef-8e18-4348-89a6-fb3bb26ec9f1" providerId="ADAL" clId="{11FC2F9B-6E6E-4645-819B-98A64F5AF5DA}" dt="2026-03-23T06:56:13.137" v="1999" actId="478"/>
          <ac:picMkLst>
            <pc:docMk/>
            <pc:sldMk cId="1479861647" sldId="921"/>
            <ac:picMk id="2" creationId="{9A534B59-F13D-777B-116F-8DCDCE641DC7}"/>
          </ac:picMkLst>
        </pc:picChg>
        <pc:picChg chg="add del mod">
          <ac:chgData name="George, Matthew (DFW)" userId="8ba433ef-8e18-4348-89a6-fb3bb26ec9f1" providerId="ADAL" clId="{11FC2F9B-6E6E-4645-819B-98A64F5AF5DA}" dt="2026-03-23T06:56:59.265" v="2006" actId="478"/>
          <ac:picMkLst>
            <pc:docMk/>
            <pc:sldMk cId="1479861647" sldId="921"/>
            <ac:picMk id="3" creationId="{620D4EFB-ACCE-A804-4B20-4DB7ACA4DC45}"/>
          </ac:picMkLst>
        </pc:picChg>
        <pc:picChg chg="add del mod">
          <ac:chgData name="George, Matthew (DFW)" userId="8ba433ef-8e18-4348-89a6-fb3bb26ec9f1" providerId="ADAL" clId="{11FC2F9B-6E6E-4645-819B-98A64F5AF5DA}" dt="2026-03-23T06:55:54.139" v="1992" actId="478"/>
          <ac:picMkLst>
            <pc:docMk/>
            <pc:sldMk cId="1479861647" sldId="921"/>
            <ac:picMk id="6" creationId="{083C46DC-4489-2404-D406-67885765EC75}"/>
          </ac:picMkLst>
        </pc:picChg>
        <pc:picChg chg="add del mod">
          <ac:chgData name="George, Matthew (DFW)" userId="8ba433ef-8e18-4348-89a6-fb3bb26ec9f1" providerId="ADAL" clId="{11FC2F9B-6E6E-4645-819B-98A64F5AF5DA}" dt="2026-03-23T06:56:56.537" v="2005" actId="478"/>
          <ac:picMkLst>
            <pc:docMk/>
            <pc:sldMk cId="1479861647" sldId="921"/>
            <ac:picMk id="8" creationId="{6199475D-200D-62E2-91F8-24AA141AD40C}"/>
          </ac:picMkLst>
        </pc:picChg>
        <pc:picChg chg="add del mod">
          <ac:chgData name="George, Matthew (DFW)" userId="8ba433ef-8e18-4348-89a6-fb3bb26ec9f1" providerId="ADAL" clId="{11FC2F9B-6E6E-4645-819B-98A64F5AF5DA}" dt="2026-03-23T06:57:44.858" v="2018" actId="478"/>
          <ac:picMkLst>
            <pc:docMk/>
            <pc:sldMk cId="1479861647" sldId="921"/>
            <ac:picMk id="10" creationId="{36AEB79E-3075-27A0-5E91-2249DAED7AA6}"/>
          </ac:picMkLst>
        </pc:picChg>
        <pc:picChg chg="add del mod">
          <ac:chgData name="George, Matthew (DFW)" userId="8ba433ef-8e18-4348-89a6-fb3bb26ec9f1" providerId="ADAL" clId="{11FC2F9B-6E6E-4645-819B-98A64F5AF5DA}" dt="2026-03-23T06:52:11.466" v="1984" actId="478"/>
          <ac:picMkLst>
            <pc:docMk/>
            <pc:sldMk cId="1479861647" sldId="921"/>
            <ac:picMk id="11" creationId="{F70A3A01-0AD3-98BD-1721-DF25A28DFACD}"/>
          </ac:picMkLst>
        </pc:picChg>
        <pc:picChg chg="add mod ord">
          <ac:chgData name="George, Matthew (DFW)" userId="8ba433ef-8e18-4348-89a6-fb3bb26ec9f1" providerId="ADAL" clId="{11FC2F9B-6E6E-4645-819B-98A64F5AF5DA}" dt="2026-03-23T06:57:54.676" v="2023" actId="1076"/>
          <ac:picMkLst>
            <pc:docMk/>
            <pc:sldMk cId="1479861647" sldId="921"/>
            <ac:picMk id="13" creationId="{B2B8D662-CBB6-E1F3-1BF4-61B615126AFE}"/>
          </ac:picMkLst>
        </pc:picChg>
      </pc:sldChg>
      <pc:sldChg chg="addSp delSp modSp new del mod ord">
        <pc:chgData name="George, Matthew (DFW)" userId="8ba433ef-8e18-4348-89a6-fb3bb26ec9f1" providerId="ADAL" clId="{11FC2F9B-6E6E-4645-819B-98A64F5AF5DA}" dt="2026-03-19T05:23:34.472" v="946" actId="47"/>
        <pc:sldMkLst>
          <pc:docMk/>
          <pc:sldMk cId="1493372445" sldId="922"/>
        </pc:sldMkLst>
      </pc:sldChg>
      <pc:sldChg chg="addSp delSp modSp new mod">
        <pc:chgData name="George, Matthew (DFW)" userId="8ba433ef-8e18-4348-89a6-fb3bb26ec9f1" providerId="ADAL" clId="{11FC2F9B-6E6E-4645-819B-98A64F5AF5DA}" dt="2026-03-23T22:50:03.810" v="4355" actId="14100"/>
        <pc:sldMkLst>
          <pc:docMk/>
          <pc:sldMk cId="189942642" sldId="923"/>
        </pc:sldMkLst>
        <pc:spChg chg="add mod">
          <ac:chgData name="George, Matthew (DFW)" userId="8ba433ef-8e18-4348-89a6-fb3bb26ec9f1" providerId="ADAL" clId="{11FC2F9B-6E6E-4645-819B-98A64F5AF5DA}" dt="2026-03-23T22:50:03.810" v="4355" actId="14100"/>
          <ac:spMkLst>
            <pc:docMk/>
            <pc:sldMk cId="189942642" sldId="923"/>
            <ac:spMk id="5" creationId="{F3F4E531-A853-9500-35C2-68F61A21CB15}"/>
          </ac:spMkLst>
        </pc:spChg>
        <pc:spChg chg="add mod">
          <ac:chgData name="George, Matthew (DFW)" userId="8ba433ef-8e18-4348-89a6-fb3bb26ec9f1" providerId="ADAL" clId="{11FC2F9B-6E6E-4645-819B-98A64F5AF5DA}" dt="2026-03-19T05:17:23.816" v="780" actId="1076"/>
          <ac:spMkLst>
            <pc:docMk/>
            <pc:sldMk cId="189942642" sldId="923"/>
            <ac:spMk id="12" creationId="{2717CBD1-8F3B-4892-8A80-53624AA50AAC}"/>
          </ac:spMkLst>
        </pc:spChg>
        <pc:picChg chg="add mod">
          <ac:chgData name="George, Matthew (DFW)" userId="8ba433ef-8e18-4348-89a6-fb3bb26ec9f1" providerId="ADAL" clId="{11FC2F9B-6E6E-4645-819B-98A64F5AF5DA}" dt="2026-03-23T22:15:08.920" v="3539" actId="1076"/>
          <ac:picMkLst>
            <pc:docMk/>
            <pc:sldMk cId="189942642" sldId="923"/>
            <ac:picMk id="3" creationId="{97C09DC8-38EB-B519-F462-39D53867C189}"/>
          </ac:picMkLst>
        </pc:picChg>
        <pc:picChg chg="add del mod">
          <ac:chgData name="George, Matthew (DFW)" userId="8ba433ef-8e18-4348-89a6-fb3bb26ec9f1" providerId="ADAL" clId="{11FC2F9B-6E6E-4645-819B-98A64F5AF5DA}" dt="2026-03-23T07:00:05.665" v="2035" actId="478"/>
          <ac:picMkLst>
            <pc:docMk/>
            <pc:sldMk cId="189942642" sldId="923"/>
            <ac:picMk id="3" creationId="{A0632AA9-39CB-D795-3248-8E649A612848}"/>
          </ac:picMkLst>
        </pc:picChg>
        <pc:picChg chg="add del mod">
          <ac:chgData name="George, Matthew (DFW)" userId="8ba433ef-8e18-4348-89a6-fb3bb26ec9f1" providerId="ADAL" clId="{11FC2F9B-6E6E-4645-819B-98A64F5AF5DA}" dt="2026-03-23T07:00:22.170" v="2041" actId="478"/>
          <ac:picMkLst>
            <pc:docMk/>
            <pc:sldMk cId="189942642" sldId="923"/>
            <ac:picMk id="5" creationId="{6EDD4C9E-C482-11B3-A166-04E2490C49A5}"/>
          </ac:picMkLst>
        </pc:picChg>
        <pc:picChg chg="add del mod">
          <ac:chgData name="George, Matthew (DFW)" userId="8ba433ef-8e18-4348-89a6-fb3bb26ec9f1" providerId="ADAL" clId="{11FC2F9B-6E6E-4645-819B-98A64F5AF5DA}" dt="2026-03-23T22:11:26.465" v="3245" actId="478"/>
          <ac:picMkLst>
            <pc:docMk/>
            <pc:sldMk cId="189942642" sldId="923"/>
            <ac:picMk id="7" creationId="{1AFD562F-628B-0F01-6CE4-3C8B0B5054E9}"/>
          </ac:picMkLst>
        </pc:picChg>
        <pc:picChg chg="add del mod modCrop">
          <ac:chgData name="George, Matthew (DFW)" userId="8ba433ef-8e18-4348-89a6-fb3bb26ec9f1" providerId="ADAL" clId="{11FC2F9B-6E6E-4645-819B-98A64F5AF5DA}" dt="2026-03-23T06:59:31.438" v="2030" actId="478"/>
          <ac:picMkLst>
            <pc:docMk/>
            <pc:sldMk cId="189942642" sldId="923"/>
            <ac:picMk id="9" creationId="{E06D6434-8EC8-D627-9237-F8274D8DB24C}"/>
          </ac:picMkLst>
        </pc:picChg>
      </pc:sldChg>
      <pc:sldChg chg="addSp delSp modSp new mod">
        <pc:chgData name="George, Matthew (DFW)" userId="8ba433ef-8e18-4348-89a6-fb3bb26ec9f1" providerId="ADAL" clId="{11FC2F9B-6E6E-4645-819B-98A64F5AF5DA}" dt="2026-03-23T23:03:08.963" v="4532" actId="207"/>
        <pc:sldMkLst>
          <pc:docMk/>
          <pc:sldMk cId="4258329240" sldId="924"/>
        </pc:sldMkLst>
        <pc:spChg chg="add mod">
          <ac:chgData name="George, Matthew (DFW)" userId="8ba433ef-8e18-4348-89a6-fb3bb26ec9f1" providerId="ADAL" clId="{11FC2F9B-6E6E-4645-819B-98A64F5AF5DA}" dt="2026-03-23T22:50:11.751" v="4356"/>
          <ac:spMkLst>
            <pc:docMk/>
            <pc:sldMk cId="4258329240" sldId="924"/>
            <ac:spMk id="7" creationId="{AB5271D2-5F8D-C8A1-0362-67A4BEFB23E6}"/>
          </ac:spMkLst>
        </pc:spChg>
        <pc:spChg chg="add mod">
          <ac:chgData name="George, Matthew (DFW)" userId="8ba433ef-8e18-4348-89a6-fb3bb26ec9f1" providerId="ADAL" clId="{11FC2F9B-6E6E-4645-819B-98A64F5AF5DA}" dt="2026-03-23T22:50:52.281" v="4367" actId="1076"/>
          <ac:spMkLst>
            <pc:docMk/>
            <pc:sldMk cId="4258329240" sldId="924"/>
            <ac:spMk id="8" creationId="{CF57874A-5145-AF78-5D9F-A9E72438B5C4}"/>
          </ac:spMkLst>
        </pc:spChg>
        <pc:spChg chg="add mod">
          <ac:chgData name="George, Matthew (DFW)" userId="8ba433ef-8e18-4348-89a6-fb3bb26ec9f1" providerId="ADAL" clId="{11FC2F9B-6E6E-4645-819B-98A64F5AF5DA}" dt="2026-03-23T22:51:02.439" v="4371" actId="14100"/>
          <ac:spMkLst>
            <pc:docMk/>
            <pc:sldMk cId="4258329240" sldId="924"/>
            <ac:spMk id="9" creationId="{4BD13079-51F8-3437-5868-46FBF4A8A0ED}"/>
          </ac:spMkLst>
        </pc:spChg>
        <pc:spChg chg="add mod ord">
          <ac:chgData name="George, Matthew (DFW)" userId="8ba433ef-8e18-4348-89a6-fb3bb26ec9f1" providerId="ADAL" clId="{11FC2F9B-6E6E-4645-819B-98A64F5AF5DA}" dt="2026-03-23T22:52:18.076" v="4389" actId="14100"/>
          <ac:spMkLst>
            <pc:docMk/>
            <pc:sldMk cId="4258329240" sldId="924"/>
            <ac:spMk id="10" creationId="{DB170B9C-DD59-51B1-8DF2-C5FAFFB148F8}"/>
          </ac:spMkLst>
        </pc:spChg>
        <pc:spChg chg="add mod">
          <ac:chgData name="George, Matthew (DFW)" userId="8ba433ef-8e18-4348-89a6-fb3bb26ec9f1" providerId="ADAL" clId="{11FC2F9B-6E6E-4645-819B-98A64F5AF5DA}" dt="2026-03-23T23:02:09.164" v="4487" actId="207"/>
          <ac:spMkLst>
            <pc:docMk/>
            <pc:sldMk cId="4258329240" sldId="924"/>
            <ac:spMk id="11" creationId="{661F0C2A-8BB8-CAC8-EFBD-649E97AD8B45}"/>
          </ac:spMkLst>
        </pc:spChg>
        <pc:spChg chg="add del mod">
          <ac:chgData name="George, Matthew (DFW)" userId="8ba433ef-8e18-4348-89a6-fb3bb26ec9f1" providerId="ADAL" clId="{11FC2F9B-6E6E-4645-819B-98A64F5AF5DA}" dt="2026-03-23T07:22:18.647" v="2109" actId="478"/>
          <ac:spMkLst>
            <pc:docMk/>
            <pc:sldMk cId="4258329240" sldId="924"/>
            <ac:spMk id="14" creationId="{7C78B15A-F181-AA18-1887-7564149FC4B3}"/>
          </ac:spMkLst>
        </pc:spChg>
        <pc:spChg chg="add mod">
          <ac:chgData name="George, Matthew (DFW)" userId="8ba433ef-8e18-4348-89a6-fb3bb26ec9f1" providerId="ADAL" clId="{11FC2F9B-6E6E-4645-819B-98A64F5AF5DA}" dt="2026-03-23T23:03:08.963" v="4532" actId="207"/>
          <ac:spMkLst>
            <pc:docMk/>
            <pc:sldMk cId="4258329240" sldId="924"/>
            <ac:spMk id="14" creationId="{8E07F390-9C6E-449B-4273-0364B622B78B}"/>
          </ac:spMkLst>
        </pc:spChg>
        <pc:spChg chg="add mod">
          <ac:chgData name="George, Matthew (DFW)" userId="8ba433ef-8e18-4348-89a6-fb3bb26ec9f1" providerId="ADAL" clId="{11FC2F9B-6E6E-4645-819B-98A64F5AF5DA}" dt="2026-03-23T22:51:57.088" v="4384" actId="14100"/>
          <ac:spMkLst>
            <pc:docMk/>
            <pc:sldMk cId="4258329240" sldId="924"/>
            <ac:spMk id="15" creationId="{34227670-65A8-EA91-7F82-7AB51284F280}"/>
          </ac:spMkLst>
        </pc:spChg>
        <pc:spChg chg="add mod">
          <ac:chgData name="George, Matthew (DFW)" userId="8ba433ef-8e18-4348-89a6-fb3bb26ec9f1" providerId="ADAL" clId="{11FC2F9B-6E6E-4645-819B-98A64F5AF5DA}" dt="2026-03-23T22:52:23.088" v="4390" actId="14100"/>
          <ac:spMkLst>
            <pc:docMk/>
            <pc:sldMk cId="4258329240" sldId="924"/>
            <ac:spMk id="16" creationId="{860792E2-B6E1-03D3-7E4B-195CB475F12B}"/>
          </ac:spMkLst>
        </pc:spChg>
        <pc:spChg chg="add mod">
          <ac:chgData name="George, Matthew (DFW)" userId="8ba433ef-8e18-4348-89a6-fb3bb26ec9f1" providerId="ADAL" clId="{11FC2F9B-6E6E-4645-819B-98A64F5AF5DA}" dt="2026-03-23T23:03:04.484" v="4531" actId="207"/>
          <ac:spMkLst>
            <pc:docMk/>
            <pc:sldMk cId="4258329240" sldId="924"/>
            <ac:spMk id="18" creationId="{98CA2A1B-8D43-C8D9-9811-258E2105BA9D}"/>
          </ac:spMkLst>
        </pc:spChg>
        <pc:picChg chg="add del mod">
          <ac:chgData name="George, Matthew (DFW)" userId="8ba433ef-8e18-4348-89a6-fb3bb26ec9f1" providerId="ADAL" clId="{11FC2F9B-6E6E-4645-819B-98A64F5AF5DA}" dt="2026-03-23T07:18:07.098" v="2062" actId="478"/>
          <ac:picMkLst>
            <pc:docMk/>
            <pc:sldMk cId="4258329240" sldId="924"/>
            <ac:picMk id="3" creationId="{7963EFE4-9FEE-601A-A31C-078E25B59C33}"/>
          </ac:picMkLst>
        </pc:picChg>
        <pc:picChg chg="add del mod">
          <ac:chgData name="George, Matthew (DFW)" userId="8ba433ef-8e18-4348-89a6-fb3bb26ec9f1" providerId="ADAL" clId="{11FC2F9B-6E6E-4645-819B-98A64F5AF5DA}" dt="2026-03-23T07:20:18.461" v="2073" actId="478"/>
          <ac:picMkLst>
            <pc:docMk/>
            <pc:sldMk cId="4258329240" sldId="924"/>
            <ac:picMk id="5" creationId="{756F31B5-F204-6288-390D-AFB9BA5D87D7}"/>
          </ac:picMkLst>
        </pc:picChg>
        <pc:picChg chg="add del mod">
          <ac:chgData name="George, Matthew (DFW)" userId="8ba433ef-8e18-4348-89a6-fb3bb26ec9f1" providerId="ADAL" clId="{11FC2F9B-6E6E-4645-819B-98A64F5AF5DA}" dt="2026-03-23T07:20:43.745" v="2075" actId="478"/>
          <ac:picMkLst>
            <pc:docMk/>
            <pc:sldMk cId="4258329240" sldId="924"/>
            <ac:picMk id="7" creationId="{8E13CCE7-08A4-B0AD-5C90-34A69DBEE315}"/>
          </ac:picMkLst>
        </pc:picChg>
        <pc:picChg chg="add del mod modCrop">
          <ac:chgData name="George, Matthew (DFW)" userId="8ba433ef-8e18-4348-89a6-fb3bb26ec9f1" providerId="ADAL" clId="{11FC2F9B-6E6E-4645-819B-98A64F5AF5DA}" dt="2026-03-23T07:01:06.646" v="2051" actId="478"/>
          <ac:picMkLst>
            <pc:docMk/>
            <pc:sldMk cId="4258329240" sldId="924"/>
            <ac:picMk id="9" creationId="{669843EF-AAFF-A419-44E6-167495370C60}"/>
          </ac:picMkLst>
        </pc:picChg>
        <pc:picChg chg="add del mod modCrop">
          <ac:chgData name="George, Matthew (DFW)" userId="8ba433ef-8e18-4348-89a6-fb3bb26ec9f1" providerId="ADAL" clId="{11FC2F9B-6E6E-4645-819B-98A64F5AF5DA}" dt="2026-03-23T07:18:10.396" v="2063" actId="478"/>
          <ac:picMkLst>
            <pc:docMk/>
            <pc:sldMk cId="4258329240" sldId="924"/>
            <ac:picMk id="10" creationId="{F2C82705-5365-493F-77A9-2678729638C5}"/>
          </ac:picMkLst>
        </pc:picChg>
        <pc:picChg chg="add del mod modCrop">
          <ac:chgData name="George, Matthew (DFW)" userId="8ba433ef-8e18-4348-89a6-fb3bb26ec9f1" providerId="ADAL" clId="{11FC2F9B-6E6E-4645-819B-98A64F5AF5DA}" dt="2026-03-23T07:01:18.150" v="2057" actId="478"/>
          <ac:picMkLst>
            <pc:docMk/>
            <pc:sldMk cId="4258329240" sldId="924"/>
            <ac:picMk id="11" creationId="{AC7C6F68-4B47-FE69-3DF9-40D7F9D64AC2}"/>
          </ac:picMkLst>
        </pc:picChg>
        <pc:picChg chg="add mod">
          <ac:chgData name="George, Matthew (DFW)" userId="8ba433ef-8e18-4348-89a6-fb3bb26ec9f1" providerId="ADAL" clId="{11FC2F9B-6E6E-4645-819B-98A64F5AF5DA}" dt="2026-03-23T07:21:18.450" v="2088" actId="1076"/>
          <ac:picMkLst>
            <pc:docMk/>
            <pc:sldMk cId="4258329240" sldId="924"/>
            <ac:picMk id="12" creationId="{DCBC0C37-4756-08FF-92DF-06BB9A570AB2}"/>
          </ac:picMkLst>
        </pc:picChg>
        <pc:picChg chg="add mod">
          <ac:chgData name="George, Matthew (DFW)" userId="8ba433ef-8e18-4348-89a6-fb3bb26ec9f1" providerId="ADAL" clId="{11FC2F9B-6E6E-4645-819B-98A64F5AF5DA}" dt="2026-03-23T07:22:27.527" v="2110" actId="1076"/>
          <ac:picMkLst>
            <pc:docMk/>
            <pc:sldMk cId="4258329240" sldId="924"/>
            <ac:picMk id="13" creationId="{D859377C-562B-A0AE-99AA-14AB64842097}"/>
          </ac:picMkLst>
        </pc:picChg>
        <pc:picChg chg="add mod modCrop">
          <ac:chgData name="George, Matthew (DFW)" userId="8ba433ef-8e18-4348-89a6-fb3bb26ec9f1" providerId="ADAL" clId="{11FC2F9B-6E6E-4645-819B-98A64F5AF5DA}" dt="2026-03-23T07:27:50.498" v="2238" actId="1076"/>
          <ac:picMkLst>
            <pc:docMk/>
            <pc:sldMk cId="4258329240" sldId="924"/>
            <ac:picMk id="17" creationId="{57B752DF-E197-4839-1BDC-9EB53DC7E9B0}"/>
          </ac:picMkLst>
        </pc:picChg>
        <pc:cxnChg chg="add mod">
          <ac:chgData name="George, Matthew (DFW)" userId="8ba433ef-8e18-4348-89a6-fb3bb26ec9f1" providerId="ADAL" clId="{11FC2F9B-6E6E-4645-819B-98A64F5AF5DA}" dt="2026-03-23T22:29:13.700" v="3673" actId="14100"/>
          <ac:cxnSpMkLst>
            <pc:docMk/>
            <pc:sldMk cId="4258329240" sldId="924"/>
            <ac:cxnSpMk id="2" creationId="{E4A7D9B7-48F8-2E4E-7027-30DF83AC15D3}"/>
          </ac:cxnSpMkLst>
        </pc:cxnChg>
        <pc:cxnChg chg="add mod">
          <ac:chgData name="George, Matthew (DFW)" userId="8ba433ef-8e18-4348-89a6-fb3bb26ec9f1" providerId="ADAL" clId="{11FC2F9B-6E6E-4645-819B-98A64F5AF5DA}" dt="2026-03-23T22:29:23.334" v="3676" actId="14100"/>
          <ac:cxnSpMkLst>
            <pc:docMk/>
            <pc:sldMk cId="4258329240" sldId="924"/>
            <ac:cxnSpMk id="5" creationId="{3D4C9C9D-4B0D-D6C3-81F4-76AC81B32156}"/>
          </ac:cxnSpMkLst>
        </pc:cxnChg>
      </pc:sldChg>
      <pc:sldChg chg="addSp delSp modSp new del mod">
        <pc:chgData name="George, Matthew (DFW)" userId="8ba433ef-8e18-4348-89a6-fb3bb26ec9f1" providerId="ADAL" clId="{11FC2F9B-6E6E-4645-819B-98A64F5AF5DA}" dt="2026-03-23T07:00:54.983" v="2049" actId="47"/>
        <pc:sldMkLst>
          <pc:docMk/>
          <pc:sldMk cId="2406242293" sldId="925"/>
        </pc:sldMkLst>
      </pc:sldChg>
      <pc:sldChg chg="addSp delSp modSp new mod ord">
        <pc:chgData name="George, Matthew (DFW)" userId="8ba433ef-8e18-4348-89a6-fb3bb26ec9f1" providerId="ADAL" clId="{11FC2F9B-6E6E-4645-819B-98A64F5AF5DA}" dt="2026-03-23T06:22:39.179" v="1882" actId="164"/>
        <pc:sldMkLst>
          <pc:docMk/>
          <pc:sldMk cId="3470902570" sldId="926"/>
        </pc:sldMkLst>
        <pc:spChg chg="mod">
          <ac:chgData name="George, Matthew (DFW)" userId="8ba433ef-8e18-4348-89a6-fb3bb26ec9f1" providerId="ADAL" clId="{11FC2F9B-6E6E-4645-819B-98A64F5AF5DA}" dt="2026-03-19T05:07:03.012" v="276" actId="20577"/>
          <ac:spMkLst>
            <pc:docMk/>
            <pc:sldMk cId="3470902570" sldId="926"/>
            <ac:spMk id="2" creationId="{6343E2F1-82EC-2149-6311-5F528C20BD71}"/>
          </ac:spMkLst>
        </pc:spChg>
        <pc:spChg chg="add mod">
          <ac:chgData name="George, Matthew (DFW)" userId="8ba433ef-8e18-4348-89a6-fb3bb26ec9f1" providerId="ADAL" clId="{11FC2F9B-6E6E-4645-819B-98A64F5AF5DA}" dt="2026-03-23T06:22:39.179" v="1882" actId="164"/>
          <ac:spMkLst>
            <pc:docMk/>
            <pc:sldMk cId="3470902570" sldId="926"/>
            <ac:spMk id="3" creationId="{8A611B84-5300-EF86-69DE-77906CA164EB}"/>
          </ac:spMkLst>
        </pc:spChg>
        <pc:grpChg chg="add mod">
          <ac:chgData name="George, Matthew (DFW)" userId="8ba433ef-8e18-4348-89a6-fb3bb26ec9f1" providerId="ADAL" clId="{11FC2F9B-6E6E-4645-819B-98A64F5AF5DA}" dt="2026-03-23T06:22:39.179" v="1882" actId="164"/>
          <ac:grpSpMkLst>
            <pc:docMk/>
            <pc:sldMk cId="3470902570" sldId="926"/>
            <ac:grpSpMk id="4" creationId="{DD64417A-A94A-38AC-7CBB-6A1BED7AC9E8}"/>
          </ac:grpSpMkLst>
        </pc:grpChg>
        <pc:picChg chg="add mod">
          <ac:chgData name="George, Matthew (DFW)" userId="8ba433ef-8e18-4348-89a6-fb3bb26ec9f1" providerId="ADAL" clId="{11FC2F9B-6E6E-4645-819B-98A64F5AF5DA}" dt="2026-03-23T06:22:39.179" v="1882" actId="164"/>
          <ac:picMkLst>
            <pc:docMk/>
            <pc:sldMk cId="3470902570" sldId="926"/>
            <ac:picMk id="5" creationId="{1F042B5B-0211-0F81-0C1C-840A798FD21B}"/>
          </ac:picMkLst>
        </pc:picChg>
        <pc:picChg chg="add mod">
          <ac:chgData name="George, Matthew (DFW)" userId="8ba433ef-8e18-4348-89a6-fb3bb26ec9f1" providerId="ADAL" clId="{11FC2F9B-6E6E-4645-819B-98A64F5AF5DA}" dt="2026-03-19T05:09:38.863" v="294" actId="1076"/>
          <ac:picMkLst>
            <pc:docMk/>
            <pc:sldMk cId="3470902570" sldId="926"/>
            <ac:picMk id="6" creationId="{3B29398C-60EE-7C6C-0489-CED73D656C12}"/>
          </ac:picMkLst>
        </pc:picChg>
      </pc:sldChg>
      <pc:sldChg chg="addSp delSp modSp new mod">
        <pc:chgData name="George, Matthew (DFW)" userId="8ba433ef-8e18-4348-89a6-fb3bb26ec9f1" providerId="ADAL" clId="{11FC2F9B-6E6E-4645-819B-98A64F5AF5DA}" dt="2026-03-23T22:57:18.811" v="4413" actId="732"/>
        <pc:sldMkLst>
          <pc:docMk/>
          <pc:sldMk cId="4215208615" sldId="927"/>
        </pc:sldMkLst>
        <pc:spChg chg="mod">
          <ac:chgData name="George, Matthew (DFW)" userId="8ba433ef-8e18-4348-89a6-fb3bb26ec9f1" providerId="ADAL" clId="{11FC2F9B-6E6E-4645-819B-98A64F5AF5DA}" dt="2026-03-23T22:57:11.882" v="4411" actId="20577"/>
          <ac:spMkLst>
            <pc:docMk/>
            <pc:sldMk cId="4215208615" sldId="927"/>
            <ac:spMk id="2" creationId="{D5EB39EF-213F-75B3-AF8A-3FFD10CDD17D}"/>
          </ac:spMkLst>
        </pc:spChg>
        <pc:spChg chg="mod">
          <ac:chgData name="George, Matthew (DFW)" userId="8ba433ef-8e18-4348-89a6-fb3bb26ec9f1" providerId="ADAL" clId="{11FC2F9B-6E6E-4645-819B-98A64F5AF5DA}" dt="2026-03-23T22:57:13.850" v="4412" actId="1076"/>
          <ac:spMkLst>
            <pc:docMk/>
            <pc:sldMk cId="4215208615" sldId="927"/>
            <ac:spMk id="3" creationId="{57F99833-B06E-0A47-B6E6-AC5BAD30B6FA}"/>
          </ac:spMkLst>
        </pc:spChg>
        <pc:picChg chg="add del mod">
          <ac:chgData name="George, Matthew (DFW)" userId="8ba433ef-8e18-4348-89a6-fb3bb26ec9f1" providerId="ADAL" clId="{11FC2F9B-6E6E-4645-819B-98A64F5AF5DA}" dt="2026-03-23T22:56:12.895" v="4395" actId="478"/>
          <ac:picMkLst>
            <pc:docMk/>
            <pc:sldMk cId="4215208615" sldId="927"/>
            <ac:picMk id="2050" creationId="{F4E49D32-6984-39C7-D3A8-955EAAE3BDC4}"/>
          </ac:picMkLst>
        </pc:picChg>
        <pc:picChg chg="add mod">
          <ac:chgData name="George, Matthew (DFW)" userId="8ba433ef-8e18-4348-89a6-fb3bb26ec9f1" providerId="ADAL" clId="{11FC2F9B-6E6E-4645-819B-98A64F5AF5DA}" dt="2026-03-23T22:57:18.811" v="4413" actId="732"/>
          <ac:picMkLst>
            <pc:docMk/>
            <pc:sldMk cId="4215208615" sldId="927"/>
            <ac:picMk id="2052" creationId="{F3D682AD-DBCE-B421-FC3D-9A9B334101CF}"/>
          </ac:picMkLst>
        </pc:picChg>
      </pc:sldChg>
      <pc:sldChg chg="new del">
        <pc:chgData name="George, Matthew (DFW)" userId="8ba433ef-8e18-4348-89a6-fb3bb26ec9f1" providerId="ADAL" clId="{11FC2F9B-6E6E-4645-819B-98A64F5AF5DA}" dt="2026-03-19T05:13:03.830" v="477" actId="47"/>
        <pc:sldMkLst>
          <pc:docMk/>
          <pc:sldMk cId="547099790" sldId="928"/>
        </pc:sldMkLst>
      </pc:sldChg>
      <pc:sldChg chg="addSp delSp modSp new mod ord">
        <pc:chgData name="George, Matthew (DFW)" userId="8ba433ef-8e18-4348-89a6-fb3bb26ec9f1" providerId="ADAL" clId="{11FC2F9B-6E6E-4645-819B-98A64F5AF5DA}" dt="2026-03-23T22:00:13.753" v="2444" actId="14100"/>
        <pc:sldMkLst>
          <pc:docMk/>
          <pc:sldMk cId="1829399979" sldId="928"/>
        </pc:sldMkLst>
        <pc:spChg chg="add mod">
          <ac:chgData name="George, Matthew (DFW)" userId="8ba433ef-8e18-4348-89a6-fb3bb26ec9f1" providerId="ADAL" clId="{11FC2F9B-6E6E-4645-819B-98A64F5AF5DA}" dt="2026-03-23T21:59:49.575" v="2437" actId="14100"/>
          <ac:spMkLst>
            <pc:docMk/>
            <pc:sldMk cId="1829399979" sldId="928"/>
            <ac:spMk id="2" creationId="{EFB61E99-3C07-692A-B311-BE9421B8A9EF}"/>
          </ac:spMkLst>
        </pc:spChg>
        <pc:spChg chg="add mod">
          <ac:chgData name="George, Matthew (DFW)" userId="8ba433ef-8e18-4348-89a6-fb3bb26ec9f1" providerId="ADAL" clId="{11FC2F9B-6E6E-4645-819B-98A64F5AF5DA}" dt="2026-03-23T22:00:00.071" v="2440" actId="14100"/>
          <ac:spMkLst>
            <pc:docMk/>
            <pc:sldMk cId="1829399979" sldId="928"/>
            <ac:spMk id="3" creationId="{B25D745C-C840-D98F-5F0B-23FAC94A96D8}"/>
          </ac:spMkLst>
        </pc:spChg>
        <pc:spChg chg="add mod">
          <ac:chgData name="George, Matthew (DFW)" userId="8ba433ef-8e18-4348-89a6-fb3bb26ec9f1" providerId="ADAL" clId="{11FC2F9B-6E6E-4645-819B-98A64F5AF5DA}" dt="2026-03-23T22:00:13.753" v="2444" actId="14100"/>
          <ac:spMkLst>
            <pc:docMk/>
            <pc:sldMk cId="1829399979" sldId="928"/>
            <ac:spMk id="4" creationId="{EA871E0C-5513-9760-E10B-69D7CB30683A}"/>
          </ac:spMkLst>
        </pc:spChg>
        <pc:spChg chg="add mod">
          <ac:chgData name="George, Matthew (DFW)" userId="8ba433ef-8e18-4348-89a6-fb3bb26ec9f1" providerId="ADAL" clId="{11FC2F9B-6E6E-4645-819B-98A64F5AF5DA}" dt="2026-03-19T05:16:08.319" v="730"/>
          <ac:spMkLst>
            <pc:docMk/>
            <pc:sldMk cId="1829399979" sldId="928"/>
            <ac:spMk id="10" creationId="{1C1D936E-BF65-BB78-3601-BA939557CED8}"/>
          </ac:spMkLst>
        </pc:spChg>
        <pc:picChg chg="add mod">
          <ac:chgData name="George, Matthew (DFW)" userId="8ba433ef-8e18-4348-89a6-fb3bb26ec9f1" providerId="ADAL" clId="{11FC2F9B-6E6E-4645-819B-98A64F5AF5DA}" dt="2026-03-23T06:58:40.959" v="2025" actId="1076"/>
          <ac:picMkLst>
            <pc:docMk/>
            <pc:sldMk cId="1829399979" sldId="928"/>
            <ac:picMk id="9" creationId="{01BCD844-A0E8-72F3-E7CC-C14FFB8889FB}"/>
          </ac:picMkLst>
        </pc:picChg>
      </pc:sldChg>
      <pc:sldChg chg="addSp delSp modSp new mod">
        <pc:chgData name="George, Matthew (DFW)" userId="8ba433ef-8e18-4348-89a6-fb3bb26ec9f1" providerId="ADAL" clId="{11FC2F9B-6E6E-4645-819B-98A64F5AF5DA}" dt="2026-03-23T23:01:00.684" v="4455" actId="20577"/>
        <pc:sldMkLst>
          <pc:docMk/>
          <pc:sldMk cId="887786662" sldId="929"/>
        </pc:sldMkLst>
        <pc:spChg chg="mod">
          <ac:chgData name="George, Matthew (DFW)" userId="8ba433ef-8e18-4348-89a6-fb3bb26ec9f1" providerId="ADAL" clId="{11FC2F9B-6E6E-4645-819B-98A64F5AF5DA}" dt="2026-03-19T05:18:17.990" v="806" actId="20577"/>
          <ac:spMkLst>
            <pc:docMk/>
            <pc:sldMk cId="887786662" sldId="929"/>
            <ac:spMk id="2" creationId="{BFE7445C-C564-F4BF-2220-F720BE89BBBE}"/>
          </ac:spMkLst>
        </pc:spChg>
        <pc:spChg chg="add mod">
          <ac:chgData name="George, Matthew (DFW)" userId="8ba433ef-8e18-4348-89a6-fb3bb26ec9f1" providerId="ADAL" clId="{11FC2F9B-6E6E-4645-819B-98A64F5AF5DA}" dt="2026-03-23T23:01:00.684" v="4455" actId="20577"/>
          <ac:spMkLst>
            <pc:docMk/>
            <pc:sldMk cId="887786662" sldId="929"/>
            <ac:spMk id="3" creationId="{F3DDEC01-3B23-826D-ED3C-9915C6E72878}"/>
          </ac:spMkLst>
        </pc:spChg>
        <pc:spChg chg="add mod">
          <ac:chgData name="George, Matthew (DFW)" userId="8ba433ef-8e18-4348-89a6-fb3bb26ec9f1" providerId="ADAL" clId="{11FC2F9B-6E6E-4645-819B-98A64F5AF5DA}" dt="2026-03-19T05:17:26.076" v="781"/>
          <ac:spMkLst>
            <pc:docMk/>
            <pc:sldMk cId="887786662" sldId="929"/>
            <ac:spMk id="4" creationId="{5A4ECC46-3013-2413-C058-F09E481577E2}"/>
          </ac:spMkLst>
        </pc:spChg>
        <pc:picChg chg="add mod">
          <ac:chgData name="George, Matthew (DFW)" userId="8ba433ef-8e18-4348-89a6-fb3bb26ec9f1" providerId="ADAL" clId="{11FC2F9B-6E6E-4645-819B-98A64F5AF5DA}" dt="2026-03-23T22:07:02.278" v="2943" actId="1076"/>
          <ac:picMkLst>
            <pc:docMk/>
            <pc:sldMk cId="887786662" sldId="929"/>
            <ac:picMk id="6" creationId="{22268602-80AC-3796-77F8-ED60DDF1DF62}"/>
          </ac:picMkLst>
        </pc:picChg>
        <pc:picChg chg="add mod">
          <ac:chgData name="George, Matthew (DFW)" userId="8ba433ef-8e18-4348-89a6-fb3bb26ec9f1" providerId="ADAL" clId="{11FC2F9B-6E6E-4645-819B-98A64F5AF5DA}" dt="2026-03-23T22:07:05.247" v="2944" actId="1076"/>
          <ac:picMkLst>
            <pc:docMk/>
            <pc:sldMk cId="887786662" sldId="929"/>
            <ac:picMk id="1026" creationId="{80441226-5FE2-63DA-EE9B-154E6F92723D}"/>
          </ac:picMkLst>
        </pc:picChg>
      </pc:sldChg>
      <pc:sldChg chg="addSp delSp modSp new del mod">
        <pc:chgData name="George, Matthew (DFW)" userId="8ba433ef-8e18-4348-89a6-fb3bb26ec9f1" providerId="ADAL" clId="{11FC2F9B-6E6E-4645-819B-98A64F5AF5DA}" dt="2026-03-19T05:16:33.470" v="737" actId="47"/>
        <pc:sldMkLst>
          <pc:docMk/>
          <pc:sldMk cId="2603915284" sldId="929"/>
        </pc:sldMkLst>
      </pc:sldChg>
      <pc:sldChg chg="new del">
        <pc:chgData name="George, Matthew (DFW)" userId="8ba433ef-8e18-4348-89a6-fb3bb26ec9f1" providerId="ADAL" clId="{11FC2F9B-6E6E-4645-819B-98A64F5AF5DA}" dt="2026-03-19T05:18:34.100" v="815" actId="47"/>
        <pc:sldMkLst>
          <pc:docMk/>
          <pc:sldMk cId="3841414024" sldId="930"/>
        </pc:sldMkLst>
      </pc:sldChg>
      <pc:sldChg chg="addSp delSp modSp add mod">
        <pc:chgData name="George, Matthew (DFW)" userId="8ba433ef-8e18-4348-89a6-fb3bb26ec9f1" providerId="ADAL" clId="{11FC2F9B-6E6E-4645-819B-98A64F5AF5DA}" dt="2026-03-23T22:48:37.425" v="4255" actId="948"/>
        <pc:sldMkLst>
          <pc:docMk/>
          <pc:sldMk cId="3571752683" sldId="931"/>
        </pc:sldMkLst>
        <pc:spChg chg="mod">
          <ac:chgData name="George, Matthew (DFW)" userId="8ba433ef-8e18-4348-89a6-fb3bb26ec9f1" providerId="ADAL" clId="{11FC2F9B-6E6E-4645-819B-98A64F5AF5DA}" dt="2026-03-19T20:23:18.102" v="1277" actId="20577"/>
          <ac:spMkLst>
            <pc:docMk/>
            <pc:sldMk cId="3571752683" sldId="931"/>
            <ac:spMk id="2" creationId="{B42F26A2-A533-9387-37AF-63489544E3C4}"/>
          </ac:spMkLst>
        </pc:spChg>
        <pc:spChg chg="add mod">
          <ac:chgData name="George, Matthew (DFW)" userId="8ba433ef-8e18-4348-89a6-fb3bb26ec9f1" providerId="ADAL" clId="{11FC2F9B-6E6E-4645-819B-98A64F5AF5DA}" dt="2026-03-23T22:48:37.425" v="4255" actId="948"/>
          <ac:spMkLst>
            <pc:docMk/>
            <pc:sldMk cId="3571752683" sldId="931"/>
            <ac:spMk id="3" creationId="{C81D1B57-A566-0340-78D8-C65EB07483BA}"/>
          </ac:spMkLst>
        </pc:spChg>
        <pc:spChg chg="add mod">
          <ac:chgData name="George, Matthew (DFW)" userId="8ba433ef-8e18-4348-89a6-fb3bb26ec9f1" providerId="ADAL" clId="{11FC2F9B-6E6E-4645-819B-98A64F5AF5DA}" dt="2026-03-23T22:05:26.300" v="2685" actId="1076"/>
          <ac:spMkLst>
            <pc:docMk/>
            <pc:sldMk cId="3571752683" sldId="931"/>
            <ac:spMk id="5" creationId="{B10194B8-C233-D733-394D-0264CA76A925}"/>
          </ac:spMkLst>
        </pc:spChg>
        <pc:spChg chg="add mod">
          <ac:chgData name="George, Matthew (DFW)" userId="8ba433ef-8e18-4348-89a6-fb3bb26ec9f1" providerId="ADAL" clId="{11FC2F9B-6E6E-4645-819B-98A64F5AF5DA}" dt="2026-03-23T22:07:09.427" v="2945"/>
          <ac:spMkLst>
            <pc:docMk/>
            <pc:sldMk cId="3571752683" sldId="931"/>
            <ac:spMk id="6" creationId="{CF5AE997-A3C5-3755-2C02-2808EAC8C2D9}"/>
          </ac:spMkLst>
        </pc:spChg>
        <pc:picChg chg="add mod">
          <ac:chgData name="George, Matthew (DFW)" userId="8ba433ef-8e18-4348-89a6-fb3bb26ec9f1" providerId="ADAL" clId="{11FC2F9B-6E6E-4645-819B-98A64F5AF5DA}" dt="2026-03-23T22:06:52.842" v="2940" actId="1076"/>
          <ac:picMkLst>
            <pc:docMk/>
            <pc:sldMk cId="3571752683" sldId="931"/>
            <ac:picMk id="7" creationId="{431403DA-7AB7-347F-9484-8BDBF3C1DD33}"/>
          </ac:picMkLst>
        </pc:picChg>
      </pc:sldChg>
      <pc:sldChg chg="addSp delSp modSp add mod">
        <pc:chgData name="George, Matthew (DFW)" userId="8ba433ef-8e18-4348-89a6-fb3bb26ec9f1" providerId="ADAL" clId="{11FC2F9B-6E6E-4645-819B-98A64F5AF5DA}" dt="2026-03-23T23:00:40.303" v="4454" actId="1076"/>
        <pc:sldMkLst>
          <pc:docMk/>
          <pc:sldMk cId="2760767894" sldId="932"/>
        </pc:sldMkLst>
        <pc:spChg chg="mod">
          <ac:chgData name="George, Matthew (DFW)" userId="8ba433ef-8e18-4348-89a6-fb3bb26ec9f1" providerId="ADAL" clId="{11FC2F9B-6E6E-4645-819B-98A64F5AF5DA}" dt="2026-03-19T20:24:24.993" v="1286" actId="1076"/>
          <ac:spMkLst>
            <pc:docMk/>
            <pc:sldMk cId="2760767894" sldId="932"/>
            <ac:spMk id="2" creationId="{5112626E-5266-076F-DDEA-9DC319B1A298}"/>
          </ac:spMkLst>
        </pc:spChg>
        <pc:spChg chg="add mod">
          <ac:chgData name="George, Matthew (DFW)" userId="8ba433ef-8e18-4348-89a6-fb3bb26ec9f1" providerId="ADAL" clId="{11FC2F9B-6E6E-4645-819B-98A64F5AF5DA}" dt="2026-03-23T23:00:40.303" v="4454" actId="1076"/>
          <ac:spMkLst>
            <pc:docMk/>
            <pc:sldMk cId="2760767894" sldId="932"/>
            <ac:spMk id="3" creationId="{A54F6CF1-BF68-9398-C7DA-63F8DB680CB8}"/>
          </ac:spMkLst>
        </pc:spChg>
        <pc:picChg chg="add mod">
          <ac:chgData name="George, Matthew (DFW)" userId="8ba433ef-8e18-4348-89a6-fb3bb26ec9f1" providerId="ADAL" clId="{11FC2F9B-6E6E-4645-819B-98A64F5AF5DA}" dt="2026-03-23T23:00:35.325" v="4453" actId="1076"/>
          <ac:picMkLst>
            <pc:docMk/>
            <pc:sldMk cId="2760767894" sldId="932"/>
            <ac:picMk id="5" creationId="{FF197550-A5C3-9948-D635-50A1EA1AEACC}"/>
          </ac:picMkLst>
        </pc:picChg>
      </pc:sldChg>
      <pc:sldChg chg="addSp delSp modSp new mod">
        <pc:chgData name="George, Matthew (DFW)" userId="8ba433ef-8e18-4348-89a6-fb3bb26ec9f1" providerId="ADAL" clId="{11FC2F9B-6E6E-4645-819B-98A64F5AF5DA}" dt="2026-03-23T22:59:05.672" v="4445" actId="478"/>
        <pc:sldMkLst>
          <pc:docMk/>
          <pc:sldMk cId="2773383998" sldId="933"/>
        </pc:sldMkLst>
        <pc:spChg chg="add del mod">
          <ac:chgData name="George, Matthew (DFW)" userId="8ba433ef-8e18-4348-89a6-fb3bb26ec9f1" providerId="ADAL" clId="{11FC2F9B-6E6E-4645-819B-98A64F5AF5DA}" dt="2026-03-23T22:58:58.558" v="4443" actId="478"/>
          <ac:spMkLst>
            <pc:docMk/>
            <pc:sldMk cId="2773383998" sldId="933"/>
            <ac:spMk id="2" creationId="{E9A8E20B-0A40-D9ED-0823-B222ECE846F2}"/>
          </ac:spMkLst>
        </pc:spChg>
        <pc:spChg chg="add del mod">
          <ac:chgData name="George, Matthew (DFW)" userId="8ba433ef-8e18-4348-89a6-fb3bb26ec9f1" providerId="ADAL" clId="{11FC2F9B-6E6E-4645-819B-98A64F5AF5DA}" dt="2026-03-23T22:58:31.962" v="4438" actId="478"/>
          <ac:spMkLst>
            <pc:docMk/>
            <pc:sldMk cId="2773383998" sldId="933"/>
            <ac:spMk id="3" creationId="{2934785E-56A4-2F64-E9F4-B44EB3516829}"/>
          </ac:spMkLst>
        </pc:spChg>
        <pc:spChg chg="add del mod">
          <ac:chgData name="George, Matthew (DFW)" userId="8ba433ef-8e18-4348-89a6-fb3bb26ec9f1" providerId="ADAL" clId="{11FC2F9B-6E6E-4645-819B-98A64F5AF5DA}" dt="2026-03-23T22:59:05.672" v="4445" actId="478"/>
          <ac:spMkLst>
            <pc:docMk/>
            <pc:sldMk cId="2773383998" sldId="933"/>
            <ac:spMk id="4" creationId="{3C5F7F3A-159B-1415-2461-D3E61F1D3149}"/>
          </ac:spMkLst>
        </pc:spChg>
        <pc:spChg chg="add mod">
          <ac:chgData name="George, Matthew (DFW)" userId="8ba433ef-8e18-4348-89a6-fb3bb26ec9f1" providerId="ADAL" clId="{11FC2F9B-6E6E-4645-819B-98A64F5AF5DA}" dt="2026-03-23T22:58:48.265" v="4442" actId="1076"/>
          <ac:spMkLst>
            <pc:docMk/>
            <pc:sldMk cId="2773383998" sldId="933"/>
            <ac:spMk id="5" creationId="{DDD69E39-5D02-1CC8-9EC8-D32E93726C4C}"/>
          </ac:spMkLst>
        </pc:spChg>
        <pc:spChg chg="add mod">
          <ac:chgData name="George, Matthew (DFW)" userId="8ba433ef-8e18-4348-89a6-fb3bb26ec9f1" providerId="ADAL" clId="{11FC2F9B-6E6E-4645-819B-98A64F5AF5DA}" dt="2026-03-19T05:23:32.617" v="945"/>
          <ac:spMkLst>
            <pc:docMk/>
            <pc:sldMk cId="2773383998" sldId="933"/>
            <ac:spMk id="9" creationId="{26678985-BA13-2BD4-3AE2-20B4D40881FF}"/>
          </ac:spMkLst>
        </pc:spChg>
        <pc:graphicFrameChg chg="add mod">
          <ac:chgData name="George, Matthew (DFW)" userId="8ba433ef-8e18-4348-89a6-fb3bb26ec9f1" providerId="ADAL" clId="{11FC2F9B-6E6E-4645-819B-98A64F5AF5DA}" dt="2026-03-23T22:59:03.251" v="4444" actId="1076"/>
          <ac:graphicFrameMkLst>
            <pc:docMk/>
            <pc:sldMk cId="2773383998" sldId="933"/>
            <ac:graphicFrameMk id="7" creationId="{6D608060-DAF2-6FC0-0288-42BF5DFCA1D6}"/>
          </ac:graphicFrameMkLst>
        </pc:graphicFrameChg>
        <pc:picChg chg="add mod modCrop">
          <ac:chgData name="George, Matthew (DFW)" userId="8ba433ef-8e18-4348-89a6-fb3bb26ec9f1" providerId="ADAL" clId="{11FC2F9B-6E6E-4645-819B-98A64F5AF5DA}" dt="2026-03-23T06:51:05.267" v="1948" actId="1076"/>
          <ac:picMkLst>
            <pc:docMk/>
            <pc:sldMk cId="2773383998" sldId="933"/>
            <ac:picMk id="6" creationId="{8E072848-CC13-55EE-18DC-5850425B891D}"/>
          </ac:picMkLst>
        </pc:picChg>
        <pc:picChg chg="add mod">
          <ac:chgData name="George, Matthew (DFW)" userId="8ba433ef-8e18-4348-89a6-fb3bb26ec9f1" providerId="ADAL" clId="{11FC2F9B-6E6E-4645-819B-98A64F5AF5DA}" dt="2026-03-23T22:59:03.251" v="4444" actId="1076"/>
          <ac:picMkLst>
            <pc:docMk/>
            <pc:sldMk cId="2773383998" sldId="933"/>
            <ac:picMk id="8" creationId="{3E7A09FD-8AB1-A5F4-E6B8-CD7C36D27000}"/>
          </ac:picMkLst>
        </pc:picChg>
      </pc:sldChg>
      <pc:sldChg chg="modSp new del mod">
        <pc:chgData name="George, Matthew (DFW)" userId="8ba433ef-8e18-4348-89a6-fb3bb26ec9f1" providerId="ADAL" clId="{11FC2F9B-6E6E-4645-819B-98A64F5AF5DA}" dt="2026-03-19T20:17:07.243" v="1221" actId="47"/>
        <pc:sldMkLst>
          <pc:docMk/>
          <pc:sldMk cId="3042127962" sldId="934"/>
        </pc:sldMkLst>
      </pc:sldChg>
      <pc:sldChg chg="del">
        <pc:chgData name="George, Matthew (DFW)" userId="8ba433ef-8e18-4348-89a6-fb3bb26ec9f1" providerId="ADAL" clId="{11FC2F9B-6E6E-4645-819B-98A64F5AF5DA}" dt="2026-03-19T04:47:58.540" v="0" actId="47"/>
        <pc:sldMkLst>
          <pc:docMk/>
          <pc:sldMk cId="1293380633" sldId="935"/>
        </pc:sldMkLst>
      </pc:sldChg>
      <pc:sldChg chg="addSp modSp add mod">
        <pc:chgData name="George, Matthew (DFW)" userId="8ba433ef-8e18-4348-89a6-fb3bb26ec9f1" providerId="ADAL" clId="{11FC2F9B-6E6E-4645-819B-98A64F5AF5DA}" dt="2026-03-23T22:59:56.093" v="4450" actId="6549"/>
        <pc:sldMkLst>
          <pc:docMk/>
          <pc:sldMk cId="2851689822" sldId="935"/>
        </pc:sldMkLst>
        <pc:spChg chg="mod">
          <ac:chgData name="George, Matthew (DFW)" userId="8ba433ef-8e18-4348-89a6-fb3bb26ec9f1" providerId="ADAL" clId="{11FC2F9B-6E6E-4645-819B-98A64F5AF5DA}" dt="2026-03-19T20:19:41.961" v="1240" actId="20577"/>
          <ac:spMkLst>
            <pc:docMk/>
            <pc:sldMk cId="2851689822" sldId="935"/>
            <ac:spMk id="2" creationId="{E9CAE1BC-487F-DFE2-1240-D2100FE753E8}"/>
          </ac:spMkLst>
        </pc:spChg>
        <pc:spChg chg="mod">
          <ac:chgData name="George, Matthew (DFW)" userId="8ba433ef-8e18-4348-89a6-fb3bb26ec9f1" providerId="ADAL" clId="{11FC2F9B-6E6E-4645-819B-98A64F5AF5DA}" dt="2026-03-23T22:59:56.093" v="4450" actId="6549"/>
          <ac:spMkLst>
            <pc:docMk/>
            <pc:sldMk cId="2851689822" sldId="935"/>
            <ac:spMk id="3" creationId="{4841EABF-09B2-CCDB-3C39-A5BCF3B1D845}"/>
          </ac:spMkLst>
        </pc:spChg>
      </pc:sldChg>
      <pc:sldChg chg="new del">
        <pc:chgData name="George, Matthew (DFW)" userId="8ba433ef-8e18-4348-89a6-fb3bb26ec9f1" providerId="ADAL" clId="{11FC2F9B-6E6E-4645-819B-98A64F5AF5DA}" dt="2026-03-19T20:21:02.962" v="1264" actId="47"/>
        <pc:sldMkLst>
          <pc:docMk/>
          <pc:sldMk cId="422154060" sldId="936"/>
        </pc:sldMkLst>
      </pc:sldChg>
      <pc:sldChg chg="modSp add del mod ord">
        <pc:chgData name="George, Matthew (DFW)" userId="8ba433ef-8e18-4348-89a6-fb3bb26ec9f1" providerId="ADAL" clId="{11FC2F9B-6E6E-4645-819B-98A64F5AF5DA}" dt="2026-03-19T20:26:01.493" v="1356" actId="47"/>
        <pc:sldMkLst>
          <pc:docMk/>
          <pc:sldMk cId="4136743145" sldId="937"/>
        </pc:sldMkLst>
      </pc:sldChg>
      <pc:sldChg chg="modSp add mod">
        <pc:chgData name="George, Matthew (DFW)" userId="8ba433ef-8e18-4348-89a6-fb3bb26ec9f1" providerId="ADAL" clId="{11FC2F9B-6E6E-4645-819B-98A64F5AF5DA}" dt="2026-03-23T22:02:33.450" v="2509" actId="108"/>
        <pc:sldMkLst>
          <pc:docMk/>
          <pc:sldMk cId="3505125103" sldId="938"/>
        </pc:sldMkLst>
        <pc:spChg chg="mod">
          <ac:chgData name="George, Matthew (DFW)" userId="8ba433ef-8e18-4348-89a6-fb3bb26ec9f1" providerId="ADAL" clId="{11FC2F9B-6E6E-4645-819B-98A64F5AF5DA}" dt="2026-03-23T22:02:33.450" v="2509" actId="108"/>
          <ac:spMkLst>
            <pc:docMk/>
            <pc:sldMk cId="3505125103" sldId="938"/>
            <ac:spMk id="3" creationId="{24C2E8DE-A791-D29F-6C04-357E358107EC}"/>
          </ac:spMkLst>
        </pc:spChg>
      </pc:sldChg>
      <pc:sldChg chg="modSp add mod">
        <pc:chgData name="George, Matthew (DFW)" userId="8ba433ef-8e18-4348-89a6-fb3bb26ec9f1" providerId="ADAL" clId="{11FC2F9B-6E6E-4645-819B-98A64F5AF5DA}" dt="2026-03-23T22:33:19.643" v="3742" actId="207"/>
        <pc:sldMkLst>
          <pc:docMk/>
          <pc:sldMk cId="2454411296" sldId="939"/>
        </pc:sldMkLst>
        <pc:spChg chg="mod">
          <ac:chgData name="George, Matthew (DFW)" userId="8ba433ef-8e18-4348-89a6-fb3bb26ec9f1" providerId="ADAL" clId="{11FC2F9B-6E6E-4645-819B-98A64F5AF5DA}" dt="2026-03-23T22:33:19.643" v="3742" actId="207"/>
          <ac:spMkLst>
            <pc:docMk/>
            <pc:sldMk cId="2454411296" sldId="939"/>
            <ac:spMk id="3" creationId="{86C3CD96-62D0-A073-5313-8C3A4CA1C688}"/>
          </ac:spMkLst>
        </pc:spChg>
      </pc:sldChg>
      <pc:sldChg chg="addSp delSp modSp add mod">
        <pc:chgData name="George, Matthew (DFW)" userId="8ba433ef-8e18-4348-89a6-fb3bb26ec9f1" providerId="ADAL" clId="{11FC2F9B-6E6E-4645-819B-98A64F5AF5DA}" dt="2026-03-23T23:03:26.683" v="4534" actId="1076"/>
        <pc:sldMkLst>
          <pc:docMk/>
          <pc:sldMk cId="799889462" sldId="940"/>
        </pc:sldMkLst>
        <pc:spChg chg="add del mod">
          <ac:chgData name="George, Matthew (DFW)" userId="8ba433ef-8e18-4348-89a6-fb3bb26ec9f1" providerId="ADAL" clId="{11FC2F9B-6E6E-4645-819B-98A64F5AF5DA}" dt="2026-03-23T07:29:16.821" v="2294" actId="478"/>
          <ac:spMkLst>
            <pc:docMk/>
            <pc:sldMk cId="799889462" sldId="940"/>
            <ac:spMk id="2" creationId="{22988F70-83A8-62E1-30F5-759CB83EFDB4}"/>
          </ac:spMkLst>
        </pc:spChg>
        <pc:spChg chg="add del mod">
          <ac:chgData name="George, Matthew (DFW)" userId="8ba433ef-8e18-4348-89a6-fb3bb26ec9f1" providerId="ADAL" clId="{11FC2F9B-6E6E-4645-819B-98A64F5AF5DA}" dt="2026-03-23T22:25:19.982" v="3645" actId="478"/>
          <ac:spMkLst>
            <pc:docMk/>
            <pc:sldMk cId="799889462" sldId="940"/>
            <ac:spMk id="3" creationId="{3CE73AAF-3A98-26E5-AD23-07BB19901718}"/>
          </ac:spMkLst>
        </pc:spChg>
        <pc:spChg chg="add del mod ord">
          <ac:chgData name="George, Matthew (DFW)" userId="8ba433ef-8e18-4348-89a6-fb3bb26ec9f1" providerId="ADAL" clId="{11FC2F9B-6E6E-4645-819B-98A64F5AF5DA}" dt="2026-03-23T22:28:48.103" v="3667" actId="478"/>
          <ac:spMkLst>
            <pc:docMk/>
            <pc:sldMk cId="799889462" sldId="940"/>
            <ac:spMk id="9" creationId="{A86D6206-808E-9F63-DE85-9F3574D7CA9E}"/>
          </ac:spMkLst>
        </pc:spChg>
        <pc:spChg chg="add del mod">
          <ac:chgData name="George, Matthew (DFW)" userId="8ba433ef-8e18-4348-89a6-fb3bb26ec9f1" providerId="ADAL" clId="{11FC2F9B-6E6E-4645-819B-98A64F5AF5DA}" dt="2026-03-23T22:28:14.135" v="3664" actId="478"/>
          <ac:spMkLst>
            <pc:docMk/>
            <pc:sldMk cId="799889462" sldId="940"/>
            <ac:spMk id="10" creationId="{1A839523-88A4-F41C-AD4F-830991621323}"/>
          </ac:spMkLst>
        </pc:spChg>
        <pc:spChg chg="mod ord">
          <ac:chgData name="George, Matthew (DFW)" userId="8ba433ef-8e18-4348-89a6-fb3bb26ec9f1" providerId="ADAL" clId="{11FC2F9B-6E6E-4645-819B-98A64F5AF5DA}" dt="2026-03-23T22:24:52.991" v="3642" actId="167"/>
          <ac:spMkLst>
            <pc:docMk/>
            <pc:sldMk cId="799889462" sldId="940"/>
            <ac:spMk id="15" creationId="{201BF175-3A1E-82ED-AC2F-F467734215BF}"/>
          </ac:spMkLst>
        </pc:spChg>
        <pc:spChg chg="mod ord">
          <ac:chgData name="George, Matthew (DFW)" userId="8ba433ef-8e18-4348-89a6-fb3bb26ec9f1" providerId="ADAL" clId="{11FC2F9B-6E6E-4645-819B-98A64F5AF5DA}" dt="2026-03-23T22:20:48.490" v="3636" actId="167"/>
          <ac:spMkLst>
            <pc:docMk/>
            <pc:sldMk cId="799889462" sldId="940"/>
            <ac:spMk id="16" creationId="{A4164A96-17B7-4ACD-DC6F-F5C098903E86}"/>
          </ac:spMkLst>
        </pc:spChg>
        <pc:spChg chg="add mod">
          <ac:chgData name="George, Matthew (DFW)" userId="8ba433ef-8e18-4348-89a6-fb3bb26ec9f1" providerId="ADAL" clId="{11FC2F9B-6E6E-4645-819B-98A64F5AF5DA}" dt="2026-03-23T22:30:59.279" v="3702" actId="688"/>
          <ac:spMkLst>
            <pc:docMk/>
            <pc:sldMk cId="799889462" sldId="940"/>
            <ac:spMk id="24" creationId="{AE9A4522-0396-63EA-89B9-25620B0D8FB5}"/>
          </ac:spMkLst>
        </pc:spChg>
        <pc:spChg chg="add mod ord">
          <ac:chgData name="George, Matthew (DFW)" userId="8ba433ef-8e18-4348-89a6-fb3bb26ec9f1" providerId="ADAL" clId="{11FC2F9B-6E6E-4645-819B-98A64F5AF5DA}" dt="2026-03-23T22:30:49.318" v="3700" actId="14100"/>
          <ac:spMkLst>
            <pc:docMk/>
            <pc:sldMk cId="799889462" sldId="940"/>
            <ac:spMk id="25" creationId="{3AB39E7E-954B-B5FB-DB86-50520A38188C}"/>
          </ac:spMkLst>
        </pc:spChg>
        <pc:spChg chg="add mod">
          <ac:chgData name="George, Matthew (DFW)" userId="8ba433ef-8e18-4348-89a6-fb3bb26ec9f1" providerId="ADAL" clId="{11FC2F9B-6E6E-4645-819B-98A64F5AF5DA}" dt="2026-03-23T22:50:13.402" v="4357"/>
          <ac:spMkLst>
            <pc:docMk/>
            <pc:sldMk cId="799889462" sldId="940"/>
            <ac:spMk id="26" creationId="{15DBF74E-E723-A663-2B82-9D7C5A72D70B}"/>
          </ac:spMkLst>
        </pc:spChg>
        <pc:spChg chg="add mod">
          <ac:chgData name="George, Matthew (DFW)" userId="8ba433ef-8e18-4348-89a6-fb3bb26ec9f1" providerId="ADAL" clId="{11FC2F9B-6E6E-4645-819B-98A64F5AF5DA}" dt="2026-03-23T23:03:26.683" v="4534" actId="1076"/>
          <ac:spMkLst>
            <pc:docMk/>
            <pc:sldMk cId="799889462" sldId="940"/>
            <ac:spMk id="29" creationId="{CF31B520-328D-1CF5-B621-0FABAF16B3E4}"/>
          </ac:spMkLst>
        </pc:spChg>
        <pc:spChg chg="add mod">
          <ac:chgData name="George, Matthew (DFW)" userId="8ba433ef-8e18-4348-89a6-fb3bb26ec9f1" providerId="ADAL" clId="{11FC2F9B-6E6E-4645-819B-98A64F5AF5DA}" dt="2026-03-23T23:03:26.683" v="4534" actId="1076"/>
          <ac:spMkLst>
            <pc:docMk/>
            <pc:sldMk cId="799889462" sldId="940"/>
            <ac:spMk id="30" creationId="{321EA0C4-1C73-0970-4852-2481B7AADCE8}"/>
          </ac:spMkLst>
        </pc:spChg>
        <pc:spChg chg="add mod">
          <ac:chgData name="George, Matthew (DFW)" userId="8ba433ef-8e18-4348-89a6-fb3bb26ec9f1" providerId="ADAL" clId="{11FC2F9B-6E6E-4645-819B-98A64F5AF5DA}" dt="2026-03-23T23:03:26.683" v="4534" actId="1076"/>
          <ac:spMkLst>
            <pc:docMk/>
            <pc:sldMk cId="799889462" sldId="940"/>
            <ac:spMk id="31" creationId="{DE877680-29C0-E5FD-2B09-43079152EB32}"/>
          </ac:spMkLst>
        </pc:spChg>
        <pc:picChg chg="add mod ord modCrop">
          <ac:chgData name="George, Matthew (DFW)" userId="8ba433ef-8e18-4348-89a6-fb3bb26ec9f1" providerId="ADAL" clId="{11FC2F9B-6E6E-4645-819B-98A64F5AF5DA}" dt="2026-03-23T22:25:03.100" v="3643" actId="732"/>
          <ac:picMkLst>
            <pc:docMk/>
            <pc:sldMk cId="799889462" sldId="940"/>
            <ac:picMk id="8" creationId="{D4479D95-A9C5-DC4D-A068-29F49901128D}"/>
          </ac:picMkLst>
        </pc:picChg>
        <pc:picChg chg="del mod ord modCrop">
          <ac:chgData name="George, Matthew (DFW)" userId="8ba433ef-8e18-4348-89a6-fb3bb26ec9f1" providerId="ADAL" clId="{11FC2F9B-6E6E-4645-819B-98A64F5AF5DA}" dt="2026-03-23T22:20:29.588" v="3632" actId="21"/>
          <ac:picMkLst>
            <pc:docMk/>
            <pc:sldMk cId="799889462" sldId="940"/>
            <ac:picMk id="12" creationId="{D4479D95-A9C5-DC4D-A068-29F49901128D}"/>
          </ac:picMkLst>
        </pc:picChg>
        <pc:picChg chg="mod">
          <ac:chgData name="George, Matthew (DFW)" userId="8ba433ef-8e18-4348-89a6-fb3bb26ec9f1" providerId="ADAL" clId="{11FC2F9B-6E6E-4645-819B-98A64F5AF5DA}" dt="2026-03-23T22:20:52.083" v="3637" actId="167"/>
          <ac:picMkLst>
            <pc:docMk/>
            <pc:sldMk cId="799889462" sldId="940"/>
            <ac:picMk id="13" creationId="{4123C8FC-B33D-83AC-4AFE-859A44B2D888}"/>
          </ac:picMkLst>
        </pc:picChg>
        <pc:picChg chg="add mod">
          <ac:chgData name="George, Matthew (DFW)" userId="8ba433ef-8e18-4348-89a6-fb3bb26ec9f1" providerId="ADAL" clId="{11FC2F9B-6E6E-4645-819B-98A64F5AF5DA}" dt="2026-03-23T22:27:40.380" v="3659" actId="14100"/>
          <ac:picMkLst>
            <pc:docMk/>
            <pc:sldMk cId="799889462" sldId="940"/>
            <ac:picMk id="14" creationId="{E96474AB-708F-132C-B3D4-B62C0359ACC8}"/>
          </ac:picMkLst>
        </pc:picChg>
        <pc:picChg chg="mod">
          <ac:chgData name="George, Matthew (DFW)" userId="8ba433ef-8e18-4348-89a6-fb3bb26ec9f1" providerId="ADAL" clId="{11FC2F9B-6E6E-4645-819B-98A64F5AF5DA}" dt="2026-03-23T07:28:22.725" v="2281" actId="1036"/>
          <ac:picMkLst>
            <pc:docMk/>
            <pc:sldMk cId="799889462" sldId="940"/>
            <ac:picMk id="17" creationId="{A740DCA7-1C3B-E348-4325-4D5DF6A6A197}"/>
          </ac:picMkLst>
        </pc:picChg>
        <pc:picChg chg="add mod">
          <ac:chgData name="George, Matthew (DFW)" userId="8ba433ef-8e18-4348-89a6-fb3bb26ec9f1" providerId="ADAL" clId="{11FC2F9B-6E6E-4645-819B-98A64F5AF5DA}" dt="2026-03-23T22:53:04.800" v="4392" actId="1076"/>
          <ac:picMkLst>
            <pc:docMk/>
            <pc:sldMk cId="799889462" sldId="940"/>
            <ac:picMk id="28" creationId="{2A83002C-83E7-0822-508F-D6D0F8AECB87}"/>
          </ac:picMkLst>
        </pc:picChg>
        <pc:cxnChg chg="add mod">
          <ac:chgData name="George, Matthew (DFW)" userId="8ba433ef-8e18-4348-89a6-fb3bb26ec9f1" providerId="ADAL" clId="{11FC2F9B-6E6E-4645-819B-98A64F5AF5DA}" dt="2026-03-23T22:28:40.474" v="3665" actId="14100"/>
          <ac:cxnSpMkLst>
            <pc:docMk/>
            <pc:sldMk cId="799889462" sldId="940"/>
            <ac:cxnSpMk id="2" creationId="{69CFE5E0-D71F-43C0-D0ED-1583AFFDC9A9}"/>
          </ac:cxnSpMkLst>
        </pc:cxnChg>
        <pc:cxnChg chg="add mod">
          <ac:chgData name="George, Matthew (DFW)" userId="8ba433ef-8e18-4348-89a6-fb3bb26ec9f1" providerId="ADAL" clId="{11FC2F9B-6E6E-4645-819B-98A64F5AF5DA}" dt="2026-03-23T22:28:43.807" v="3666" actId="14100"/>
          <ac:cxnSpMkLst>
            <pc:docMk/>
            <pc:sldMk cId="799889462" sldId="940"/>
            <ac:cxnSpMk id="5" creationId="{DE2111BE-8E5F-241B-D631-D2833E96C0D4}"/>
          </ac:cxnSpMkLst>
        </pc:cxnChg>
      </pc:sldChg>
      <pc:sldChg chg="add del">
        <pc:chgData name="George, Matthew (DFW)" userId="8ba433ef-8e18-4348-89a6-fb3bb26ec9f1" providerId="ADAL" clId="{11FC2F9B-6E6E-4645-819B-98A64F5AF5DA}" dt="2026-03-23T07:26:30.103" v="2217" actId="47"/>
        <pc:sldMkLst>
          <pc:docMk/>
          <pc:sldMk cId="4080076826" sldId="940"/>
        </pc:sldMkLst>
      </pc:sldChg>
      <pc:sldChg chg="addSp delSp modSp add mod">
        <pc:chgData name="George, Matthew (DFW)" userId="8ba433ef-8e18-4348-89a6-fb3bb26ec9f1" providerId="ADAL" clId="{11FC2F9B-6E6E-4645-819B-98A64F5AF5DA}" dt="2026-03-23T22:50:14.979" v="4358"/>
        <pc:sldMkLst>
          <pc:docMk/>
          <pc:sldMk cId="510485144" sldId="941"/>
        </pc:sldMkLst>
        <pc:spChg chg="add mod">
          <ac:chgData name="George, Matthew (DFW)" userId="8ba433ef-8e18-4348-89a6-fb3bb26ec9f1" providerId="ADAL" clId="{11FC2F9B-6E6E-4645-819B-98A64F5AF5DA}" dt="2026-03-23T22:17:01.279" v="3570" actId="1076"/>
          <ac:spMkLst>
            <pc:docMk/>
            <pc:sldMk cId="510485144" sldId="941"/>
            <ac:spMk id="6" creationId="{2EF622C4-A7BB-A937-E63D-43A11D7125A3}"/>
          </ac:spMkLst>
        </pc:spChg>
        <pc:spChg chg="add mod ord">
          <ac:chgData name="George, Matthew (DFW)" userId="8ba433ef-8e18-4348-89a6-fb3bb26ec9f1" providerId="ADAL" clId="{11FC2F9B-6E6E-4645-819B-98A64F5AF5DA}" dt="2026-03-23T22:17:15.445" v="3575" actId="167"/>
          <ac:spMkLst>
            <pc:docMk/>
            <pc:sldMk cId="510485144" sldId="941"/>
            <ac:spMk id="7" creationId="{2337265E-2159-8CD1-BE68-4ACD78060250}"/>
          </ac:spMkLst>
        </pc:spChg>
        <pc:spChg chg="add mod ord">
          <ac:chgData name="George, Matthew (DFW)" userId="8ba433ef-8e18-4348-89a6-fb3bb26ec9f1" providerId="ADAL" clId="{11FC2F9B-6E6E-4645-819B-98A64F5AF5DA}" dt="2026-03-23T22:17:27.428" v="3579" actId="167"/>
          <ac:spMkLst>
            <pc:docMk/>
            <pc:sldMk cId="510485144" sldId="941"/>
            <ac:spMk id="8" creationId="{D7D66508-FE3D-6C76-9BBD-FE8CFD81E735}"/>
          </ac:spMkLst>
        </pc:spChg>
        <pc:spChg chg="add mod">
          <ac:chgData name="George, Matthew (DFW)" userId="8ba433ef-8e18-4348-89a6-fb3bb26ec9f1" providerId="ADAL" clId="{11FC2F9B-6E6E-4645-819B-98A64F5AF5DA}" dt="2026-03-23T22:17:59.018" v="3594" actId="1036"/>
          <ac:spMkLst>
            <pc:docMk/>
            <pc:sldMk cId="510485144" sldId="941"/>
            <ac:spMk id="9" creationId="{689C3AD1-5836-04DF-4CE6-D509D2F3BC65}"/>
          </ac:spMkLst>
        </pc:spChg>
        <pc:spChg chg="add mod">
          <ac:chgData name="George, Matthew (DFW)" userId="8ba433ef-8e18-4348-89a6-fb3bb26ec9f1" providerId="ADAL" clId="{11FC2F9B-6E6E-4645-819B-98A64F5AF5DA}" dt="2026-03-23T22:18:29.407" v="3607" actId="14100"/>
          <ac:spMkLst>
            <pc:docMk/>
            <pc:sldMk cId="510485144" sldId="941"/>
            <ac:spMk id="10" creationId="{4F6D5380-3806-4D45-B6C9-288BCA77F485}"/>
          </ac:spMkLst>
        </pc:spChg>
        <pc:spChg chg="add mod">
          <ac:chgData name="George, Matthew (DFW)" userId="8ba433ef-8e18-4348-89a6-fb3bb26ec9f1" providerId="ADAL" clId="{11FC2F9B-6E6E-4645-819B-98A64F5AF5DA}" dt="2026-03-23T22:29:34.974" v="3677"/>
          <ac:spMkLst>
            <pc:docMk/>
            <pc:sldMk cId="510485144" sldId="941"/>
            <ac:spMk id="11" creationId="{868BC67F-9416-6309-5D54-C290E51F3E9C}"/>
          </ac:spMkLst>
        </pc:spChg>
        <pc:spChg chg="add mod">
          <ac:chgData name="George, Matthew (DFW)" userId="8ba433ef-8e18-4348-89a6-fb3bb26ec9f1" providerId="ADAL" clId="{11FC2F9B-6E6E-4645-819B-98A64F5AF5DA}" dt="2026-03-23T22:50:14.979" v="4358"/>
          <ac:spMkLst>
            <pc:docMk/>
            <pc:sldMk cId="510485144" sldId="941"/>
            <ac:spMk id="14" creationId="{2B21308F-B945-CE2D-9F6A-3147761C4EC7}"/>
          </ac:spMkLst>
        </pc:spChg>
        <pc:spChg chg="del">
          <ac:chgData name="George, Matthew (DFW)" userId="8ba433ef-8e18-4348-89a6-fb3bb26ec9f1" providerId="ADAL" clId="{11FC2F9B-6E6E-4645-819B-98A64F5AF5DA}" dt="2026-03-23T07:29:30.002" v="2299" actId="478"/>
          <ac:spMkLst>
            <pc:docMk/>
            <pc:sldMk cId="510485144" sldId="941"/>
            <ac:spMk id="15" creationId="{BA667AFF-DF9A-4074-492E-BE23FEEAD848}"/>
          </ac:spMkLst>
        </pc:spChg>
        <pc:spChg chg="mod">
          <ac:chgData name="George, Matthew (DFW)" userId="8ba433ef-8e18-4348-89a6-fb3bb26ec9f1" providerId="ADAL" clId="{11FC2F9B-6E6E-4645-819B-98A64F5AF5DA}" dt="2026-03-23T22:15:36.444" v="3545" actId="207"/>
          <ac:spMkLst>
            <pc:docMk/>
            <pc:sldMk cId="510485144" sldId="941"/>
            <ac:spMk id="16" creationId="{44E817DE-4E32-6EC4-39CB-E27EB1243A28}"/>
          </ac:spMkLst>
        </pc:spChg>
        <pc:picChg chg="mod ord modCrop">
          <ac:chgData name="George, Matthew (DFW)" userId="8ba433ef-8e18-4348-89a6-fb3bb26ec9f1" providerId="ADAL" clId="{11FC2F9B-6E6E-4645-819B-98A64F5AF5DA}" dt="2026-03-23T22:16:31.976" v="3563" actId="732"/>
          <ac:picMkLst>
            <pc:docMk/>
            <pc:sldMk cId="510485144" sldId="941"/>
            <ac:picMk id="12" creationId="{F426A8B0-E39D-8520-D20C-178C6FD4EE23}"/>
          </ac:picMkLst>
        </pc:picChg>
        <pc:picChg chg="del">
          <ac:chgData name="George, Matthew (DFW)" userId="8ba433ef-8e18-4348-89a6-fb3bb26ec9f1" providerId="ADAL" clId="{11FC2F9B-6E6E-4645-819B-98A64F5AF5DA}" dt="2026-03-23T07:29:29.191" v="2298" actId="478"/>
          <ac:picMkLst>
            <pc:docMk/>
            <pc:sldMk cId="510485144" sldId="941"/>
            <ac:picMk id="17" creationId="{62ABD8A3-732C-42F5-6169-550B57E361B7}"/>
          </ac:picMkLst>
        </pc:picChg>
        <pc:cxnChg chg="add mod">
          <ac:chgData name="George, Matthew (DFW)" userId="8ba433ef-8e18-4348-89a6-fb3bb26ec9f1" providerId="ADAL" clId="{11FC2F9B-6E6E-4645-819B-98A64F5AF5DA}" dt="2026-03-23T22:16:00.648" v="3553" actId="692"/>
          <ac:cxnSpMkLst>
            <pc:docMk/>
            <pc:sldMk cId="510485144" sldId="941"/>
            <ac:cxnSpMk id="3" creationId="{06BB374D-3F85-2923-039A-6841D17E3298}"/>
          </ac:cxnSpMkLst>
        </pc:cxnChg>
        <pc:cxnChg chg="add mod">
          <ac:chgData name="George, Matthew (DFW)" userId="8ba433ef-8e18-4348-89a6-fb3bb26ec9f1" providerId="ADAL" clId="{11FC2F9B-6E6E-4645-819B-98A64F5AF5DA}" dt="2026-03-23T22:16:03.306" v="3555" actId="692"/>
          <ac:cxnSpMkLst>
            <pc:docMk/>
            <pc:sldMk cId="510485144" sldId="941"/>
            <ac:cxnSpMk id="4" creationId="{8217E3D5-4471-FDA8-6876-8395AF217B3C}"/>
          </ac:cxnSpMkLst>
        </pc:cxnChg>
      </pc:sldChg>
      <pc:sldChg chg="add del">
        <pc:chgData name="George, Matthew (DFW)" userId="8ba433ef-8e18-4348-89a6-fb3bb26ec9f1" providerId="ADAL" clId="{11FC2F9B-6E6E-4645-819B-98A64F5AF5DA}" dt="2026-03-23T07:26:32.493" v="2218" actId="47"/>
        <pc:sldMkLst>
          <pc:docMk/>
          <pc:sldMk cId="3496714443" sldId="941"/>
        </pc:sldMkLst>
      </pc:sldChg>
      <pc:sldChg chg="addSp delSp modSp new mod">
        <pc:chgData name="George, Matthew (DFW)" userId="8ba433ef-8e18-4348-89a6-fb3bb26ec9f1" providerId="ADAL" clId="{11FC2F9B-6E6E-4645-819B-98A64F5AF5DA}" dt="2026-03-23T22:47:56.113" v="4251" actId="27636"/>
        <pc:sldMkLst>
          <pc:docMk/>
          <pc:sldMk cId="1600570174" sldId="942"/>
        </pc:sldMkLst>
        <pc:spChg chg="mod">
          <ac:chgData name="George, Matthew (DFW)" userId="8ba433ef-8e18-4348-89a6-fb3bb26ec9f1" providerId="ADAL" clId="{11FC2F9B-6E6E-4645-819B-98A64F5AF5DA}" dt="2026-03-23T22:39:31.698" v="3952" actId="20577"/>
          <ac:spMkLst>
            <pc:docMk/>
            <pc:sldMk cId="1600570174" sldId="942"/>
            <ac:spMk id="2" creationId="{E181BF26-F7C2-C337-4F27-DB744F0013FA}"/>
          </ac:spMkLst>
        </pc:spChg>
        <pc:spChg chg="del">
          <ac:chgData name="George, Matthew (DFW)" userId="8ba433ef-8e18-4348-89a6-fb3bb26ec9f1" providerId="ADAL" clId="{11FC2F9B-6E6E-4645-819B-98A64F5AF5DA}" dt="2026-03-23T22:34:11.243" v="3754" actId="478"/>
          <ac:spMkLst>
            <pc:docMk/>
            <pc:sldMk cId="1600570174" sldId="942"/>
            <ac:spMk id="3" creationId="{50603ECB-3665-235A-6E2C-1267EFBDD5BF}"/>
          </ac:spMkLst>
        </pc:spChg>
        <pc:spChg chg="add mod">
          <ac:chgData name="George, Matthew (DFW)" userId="8ba433ef-8e18-4348-89a6-fb3bb26ec9f1" providerId="ADAL" clId="{11FC2F9B-6E6E-4645-819B-98A64F5AF5DA}" dt="2026-03-23T22:47:56.113" v="4251" actId="27636"/>
          <ac:spMkLst>
            <pc:docMk/>
            <pc:sldMk cId="1600570174" sldId="942"/>
            <ac:spMk id="4" creationId="{560BB56E-AB9C-B7EA-23BD-968AAF0C85EE}"/>
          </ac:spMkLst>
        </pc:spChg>
        <pc:spChg chg="add mod">
          <ac:chgData name="George, Matthew (DFW)" userId="8ba433ef-8e18-4348-89a6-fb3bb26ec9f1" providerId="ADAL" clId="{11FC2F9B-6E6E-4645-819B-98A64F5AF5DA}" dt="2026-03-23T22:38:02.578" v="3915" actId="20577"/>
          <ac:spMkLst>
            <pc:docMk/>
            <pc:sldMk cId="1600570174" sldId="942"/>
            <ac:spMk id="5" creationId="{60206215-04A9-468A-C4CD-6DE704709D50}"/>
          </ac:spMkLst>
        </pc:spChg>
        <pc:spChg chg="add mod">
          <ac:chgData name="George, Matthew (DFW)" userId="8ba433ef-8e18-4348-89a6-fb3bb26ec9f1" providerId="ADAL" clId="{11FC2F9B-6E6E-4645-819B-98A64F5AF5DA}" dt="2026-03-23T22:47:47.709" v="4246" actId="20577"/>
          <ac:spMkLst>
            <pc:docMk/>
            <pc:sldMk cId="1600570174" sldId="942"/>
            <ac:spMk id="6" creationId="{C676446F-F203-CD6F-B907-673B513F55A0}"/>
          </ac:spMkLst>
        </pc:spChg>
        <pc:spChg chg="add mod">
          <ac:chgData name="George, Matthew (DFW)" userId="8ba433ef-8e18-4348-89a6-fb3bb26ec9f1" providerId="ADAL" clId="{11FC2F9B-6E6E-4645-819B-98A64F5AF5DA}" dt="2026-03-23T22:47:28.785" v="4239" actId="1076"/>
          <ac:spMkLst>
            <pc:docMk/>
            <pc:sldMk cId="1600570174" sldId="942"/>
            <ac:spMk id="9" creationId="{D5321E91-3631-3E25-B957-D1FF1914CF0C}"/>
          </ac:spMkLst>
        </pc:spChg>
        <pc:picChg chg="add mod modCrop">
          <ac:chgData name="George, Matthew (DFW)" userId="8ba433ef-8e18-4348-89a6-fb3bb26ec9f1" providerId="ADAL" clId="{11FC2F9B-6E6E-4645-819B-98A64F5AF5DA}" dt="2026-03-23T22:43:05.567" v="4141" actId="1076"/>
          <ac:picMkLst>
            <pc:docMk/>
            <pc:sldMk cId="1600570174" sldId="942"/>
            <ac:picMk id="8" creationId="{3A730D4B-3219-E85D-0782-2AD74C5E4935}"/>
          </ac:picMkLst>
        </pc:picChg>
        <pc:picChg chg="add mod">
          <ac:chgData name="George, Matthew (DFW)" userId="8ba433ef-8e18-4348-89a6-fb3bb26ec9f1" providerId="ADAL" clId="{11FC2F9B-6E6E-4645-819B-98A64F5AF5DA}" dt="2026-03-23T22:39:22.445" v="3941" actId="1076"/>
          <ac:picMkLst>
            <pc:docMk/>
            <pc:sldMk cId="1600570174" sldId="942"/>
            <ac:picMk id="1026" creationId="{3736B799-5CE4-925F-327B-67DDD3448D6A}"/>
          </ac:picMkLst>
        </pc:picChg>
        <pc:picChg chg="add mod">
          <ac:chgData name="George, Matthew (DFW)" userId="8ba433ef-8e18-4348-89a6-fb3bb26ec9f1" providerId="ADAL" clId="{11FC2F9B-6E6E-4645-819B-98A64F5AF5DA}" dt="2026-03-23T22:39:20.484" v="3940" actId="1076"/>
          <ac:picMkLst>
            <pc:docMk/>
            <pc:sldMk cId="1600570174" sldId="942"/>
            <ac:picMk id="1028" creationId="{E341E13D-17C0-ED01-F52B-5D682692C62E}"/>
          </ac:picMkLst>
        </pc:picChg>
        <pc:picChg chg="add mod">
          <ac:chgData name="George, Matthew (DFW)" userId="8ba433ef-8e18-4348-89a6-fb3bb26ec9f1" providerId="ADAL" clId="{11FC2F9B-6E6E-4645-819B-98A64F5AF5DA}" dt="2026-03-23T22:39:20.484" v="3940" actId="1076"/>
          <ac:picMkLst>
            <pc:docMk/>
            <pc:sldMk cId="1600570174" sldId="942"/>
            <ac:picMk id="1030" creationId="{CB375329-A703-2152-71ED-3817BFEE178E}"/>
          </ac:picMkLst>
        </pc:picChg>
        <pc:picChg chg="add mod">
          <ac:chgData name="George, Matthew (DFW)" userId="8ba433ef-8e18-4348-89a6-fb3bb26ec9f1" providerId="ADAL" clId="{11FC2F9B-6E6E-4645-819B-98A64F5AF5DA}" dt="2026-03-23T22:39:23.793" v="3942" actId="1076"/>
          <ac:picMkLst>
            <pc:docMk/>
            <pc:sldMk cId="1600570174" sldId="942"/>
            <ac:picMk id="1032" creationId="{DD97024B-8160-6916-9F7D-026C74C67033}"/>
          </ac:picMkLst>
        </pc:picChg>
      </pc:sldChg>
      <pc:sldChg chg="add del">
        <pc:chgData name="George, Matthew (DFW)" userId="8ba433ef-8e18-4348-89a6-fb3bb26ec9f1" providerId="ADAL" clId="{11FC2F9B-6E6E-4645-819B-98A64F5AF5DA}" dt="2026-03-23T07:28:04.419" v="2239" actId="47"/>
        <pc:sldMkLst>
          <pc:docMk/>
          <pc:sldMk cId="4007959688" sldId="942"/>
        </pc:sldMkLst>
      </pc:sldChg>
      <pc:sldChg chg="del">
        <pc:chgData name="George, Matthew (DFW)" userId="8ba433ef-8e18-4348-89a6-fb3bb26ec9f1" providerId="ADAL" clId="{11FC2F9B-6E6E-4645-819B-98A64F5AF5DA}" dt="2026-03-19T04:47:58.540" v="0" actId="47"/>
        <pc:sldMkLst>
          <pc:docMk/>
          <pc:sldMk cId="1001320823" sldId="969"/>
        </pc:sldMkLst>
      </pc:sldChg>
      <pc:sldChg chg="del">
        <pc:chgData name="George, Matthew (DFW)" userId="8ba433ef-8e18-4348-89a6-fb3bb26ec9f1" providerId="ADAL" clId="{11FC2F9B-6E6E-4645-819B-98A64F5AF5DA}" dt="2026-03-19T04:47:58.540" v="0" actId="47"/>
        <pc:sldMkLst>
          <pc:docMk/>
          <pc:sldMk cId="2989677749" sldId="984"/>
        </pc:sldMkLst>
      </pc:sldChg>
      <pc:sldChg chg="del">
        <pc:chgData name="George, Matthew (DFW)" userId="8ba433ef-8e18-4348-89a6-fb3bb26ec9f1" providerId="ADAL" clId="{11FC2F9B-6E6E-4645-819B-98A64F5AF5DA}" dt="2026-03-19T04:48:03.267" v="1" actId="47"/>
        <pc:sldMkLst>
          <pc:docMk/>
          <pc:sldMk cId="2147294833" sldId="993"/>
        </pc:sldMkLst>
      </pc:sldChg>
      <pc:sldChg chg="del">
        <pc:chgData name="George, Matthew (DFW)" userId="8ba433ef-8e18-4348-89a6-fb3bb26ec9f1" providerId="ADAL" clId="{11FC2F9B-6E6E-4645-819B-98A64F5AF5DA}" dt="2026-03-19T04:47:58.540" v="0" actId="47"/>
        <pc:sldMkLst>
          <pc:docMk/>
          <pc:sldMk cId="1238602996" sldId="995"/>
        </pc:sldMkLst>
      </pc:sldChg>
      <pc:sldChg chg="del">
        <pc:chgData name="George, Matthew (DFW)" userId="8ba433ef-8e18-4348-89a6-fb3bb26ec9f1" providerId="ADAL" clId="{11FC2F9B-6E6E-4645-819B-98A64F5AF5DA}" dt="2026-03-19T04:48:03.267" v="1" actId="47"/>
        <pc:sldMkLst>
          <pc:docMk/>
          <pc:sldMk cId="2820405691" sldId="998"/>
        </pc:sldMkLst>
      </pc:sldChg>
      <pc:sldChg chg="del">
        <pc:chgData name="George, Matthew (DFW)" userId="8ba433ef-8e18-4348-89a6-fb3bb26ec9f1" providerId="ADAL" clId="{11FC2F9B-6E6E-4645-819B-98A64F5AF5DA}" dt="2026-03-19T04:47:58.540" v="0" actId="47"/>
        <pc:sldMkLst>
          <pc:docMk/>
          <pc:sldMk cId="1987621173" sldId="999"/>
        </pc:sldMkLst>
      </pc:sldChg>
      <pc:sldChg chg="del">
        <pc:chgData name="George, Matthew (DFW)" userId="8ba433ef-8e18-4348-89a6-fb3bb26ec9f1" providerId="ADAL" clId="{11FC2F9B-6E6E-4645-819B-98A64F5AF5DA}" dt="2026-03-19T04:48:03.267" v="1" actId="47"/>
        <pc:sldMkLst>
          <pc:docMk/>
          <pc:sldMk cId="3055929541" sldId="1000"/>
        </pc:sldMkLst>
      </pc:sldChg>
      <pc:sldChg chg="del">
        <pc:chgData name="George, Matthew (DFW)" userId="8ba433ef-8e18-4348-89a6-fb3bb26ec9f1" providerId="ADAL" clId="{11FC2F9B-6E6E-4645-819B-98A64F5AF5DA}" dt="2026-03-19T04:48:03.267" v="1" actId="47"/>
        <pc:sldMkLst>
          <pc:docMk/>
          <pc:sldMk cId="4010991736" sldId="1005"/>
        </pc:sldMkLst>
      </pc:sldChg>
      <pc:sldChg chg="del">
        <pc:chgData name="George, Matthew (DFW)" userId="8ba433ef-8e18-4348-89a6-fb3bb26ec9f1" providerId="ADAL" clId="{11FC2F9B-6E6E-4645-819B-98A64F5AF5DA}" dt="2026-03-19T04:48:03.267" v="1" actId="47"/>
        <pc:sldMkLst>
          <pc:docMk/>
          <pc:sldMk cId="2852705843" sldId="1010"/>
        </pc:sldMkLst>
      </pc:sldChg>
      <pc:sldChg chg="del">
        <pc:chgData name="George, Matthew (DFW)" userId="8ba433ef-8e18-4348-89a6-fb3bb26ec9f1" providerId="ADAL" clId="{11FC2F9B-6E6E-4645-819B-98A64F5AF5DA}" dt="2026-03-19T04:47:58.540" v="0" actId="47"/>
        <pc:sldMkLst>
          <pc:docMk/>
          <pc:sldMk cId="267640637" sldId="1013"/>
        </pc:sldMkLst>
      </pc:sldChg>
      <pc:sldChg chg="del">
        <pc:chgData name="George, Matthew (DFW)" userId="8ba433ef-8e18-4348-89a6-fb3bb26ec9f1" providerId="ADAL" clId="{11FC2F9B-6E6E-4645-819B-98A64F5AF5DA}" dt="2026-03-19T04:47:58.540" v="0" actId="47"/>
        <pc:sldMkLst>
          <pc:docMk/>
          <pc:sldMk cId="2595864354" sldId="1014"/>
        </pc:sldMkLst>
      </pc:sldChg>
      <pc:sldChg chg="del">
        <pc:chgData name="George, Matthew (DFW)" userId="8ba433ef-8e18-4348-89a6-fb3bb26ec9f1" providerId="ADAL" clId="{11FC2F9B-6E6E-4645-819B-98A64F5AF5DA}" dt="2026-03-19T04:48:03.267" v="1" actId="47"/>
        <pc:sldMkLst>
          <pc:docMk/>
          <pc:sldMk cId="3280587456" sldId="1021"/>
        </pc:sldMkLst>
      </pc:sldChg>
      <pc:sldChg chg="del">
        <pc:chgData name="George, Matthew (DFW)" userId="8ba433ef-8e18-4348-89a6-fb3bb26ec9f1" providerId="ADAL" clId="{11FC2F9B-6E6E-4645-819B-98A64F5AF5DA}" dt="2026-03-19T04:48:03.267" v="1" actId="47"/>
        <pc:sldMkLst>
          <pc:docMk/>
          <pc:sldMk cId="1093485411" sldId="1022"/>
        </pc:sldMkLst>
      </pc:sldChg>
      <pc:sldChg chg="del">
        <pc:chgData name="George, Matthew (DFW)" userId="8ba433ef-8e18-4348-89a6-fb3bb26ec9f1" providerId="ADAL" clId="{11FC2F9B-6E6E-4645-819B-98A64F5AF5DA}" dt="2026-03-19T04:47:58.540" v="0" actId="47"/>
        <pc:sldMkLst>
          <pc:docMk/>
          <pc:sldMk cId="1265281794" sldId="1024"/>
        </pc:sldMkLst>
      </pc:sldChg>
      <pc:sldChg chg="del">
        <pc:chgData name="George, Matthew (DFW)" userId="8ba433ef-8e18-4348-89a6-fb3bb26ec9f1" providerId="ADAL" clId="{11FC2F9B-6E6E-4645-819B-98A64F5AF5DA}" dt="2026-03-19T04:48:03.267" v="1" actId="47"/>
        <pc:sldMkLst>
          <pc:docMk/>
          <pc:sldMk cId="1054603502" sldId="1027"/>
        </pc:sldMkLst>
      </pc:sldChg>
      <pc:sldChg chg="del">
        <pc:chgData name="George, Matthew (DFW)" userId="8ba433ef-8e18-4348-89a6-fb3bb26ec9f1" providerId="ADAL" clId="{11FC2F9B-6E6E-4645-819B-98A64F5AF5DA}" dt="2026-03-19T04:47:58.540" v="0" actId="47"/>
        <pc:sldMkLst>
          <pc:docMk/>
          <pc:sldMk cId="3338329385" sldId="1028"/>
        </pc:sldMkLst>
      </pc:sldChg>
      <pc:sldChg chg="del">
        <pc:chgData name="George, Matthew (DFW)" userId="8ba433ef-8e18-4348-89a6-fb3bb26ec9f1" providerId="ADAL" clId="{11FC2F9B-6E6E-4645-819B-98A64F5AF5DA}" dt="2026-03-19T04:47:58.540" v="0" actId="47"/>
        <pc:sldMkLst>
          <pc:docMk/>
          <pc:sldMk cId="1507498164" sldId="1029"/>
        </pc:sldMkLst>
      </pc:sldChg>
      <pc:sldChg chg="del">
        <pc:chgData name="George, Matthew (DFW)" userId="8ba433ef-8e18-4348-89a6-fb3bb26ec9f1" providerId="ADAL" clId="{11FC2F9B-6E6E-4645-819B-98A64F5AF5DA}" dt="2026-03-19T04:47:58.540" v="0" actId="47"/>
        <pc:sldMkLst>
          <pc:docMk/>
          <pc:sldMk cId="2890905505" sldId="1030"/>
        </pc:sldMkLst>
      </pc:sldChg>
      <pc:sldChg chg="del">
        <pc:chgData name="George, Matthew (DFW)" userId="8ba433ef-8e18-4348-89a6-fb3bb26ec9f1" providerId="ADAL" clId="{11FC2F9B-6E6E-4645-819B-98A64F5AF5DA}" dt="2026-03-19T04:47:58.540" v="0" actId="47"/>
        <pc:sldMkLst>
          <pc:docMk/>
          <pc:sldMk cId="3616445228" sldId="1035"/>
        </pc:sldMkLst>
      </pc:sldChg>
      <pc:sldChg chg="del">
        <pc:chgData name="George, Matthew (DFW)" userId="8ba433ef-8e18-4348-89a6-fb3bb26ec9f1" providerId="ADAL" clId="{11FC2F9B-6E6E-4645-819B-98A64F5AF5DA}" dt="2026-03-19T04:47:58.540" v="0" actId="47"/>
        <pc:sldMkLst>
          <pc:docMk/>
          <pc:sldMk cId="3298405565" sldId="1036"/>
        </pc:sldMkLst>
      </pc:sldChg>
      <pc:sldChg chg="del">
        <pc:chgData name="George, Matthew (DFW)" userId="8ba433ef-8e18-4348-89a6-fb3bb26ec9f1" providerId="ADAL" clId="{11FC2F9B-6E6E-4645-819B-98A64F5AF5DA}" dt="2026-03-19T04:47:58.540" v="0" actId="47"/>
        <pc:sldMkLst>
          <pc:docMk/>
          <pc:sldMk cId="4106304553" sldId="1037"/>
        </pc:sldMkLst>
      </pc:sldChg>
      <pc:sldChg chg="del">
        <pc:chgData name="George, Matthew (DFW)" userId="8ba433ef-8e18-4348-89a6-fb3bb26ec9f1" providerId="ADAL" clId="{11FC2F9B-6E6E-4645-819B-98A64F5AF5DA}" dt="2026-03-19T04:47:58.540" v="0" actId="47"/>
        <pc:sldMkLst>
          <pc:docMk/>
          <pc:sldMk cId="1357569896" sldId="1039"/>
        </pc:sldMkLst>
      </pc:sldChg>
      <pc:sldChg chg="del">
        <pc:chgData name="George, Matthew (DFW)" userId="8ba433ef-8e18-4348-89a6-fb3bb26ec9f1" providerId="ADAL" clId="{11FC2F9B-6E6E-4645-819B-98A64F5AF5DA}" dt="2026-03-19T04:47:58.540" v="0" actId="47"/>
        <pc:sldMkLst>
          <pc:docMk/>
          <pc:sldMk cId="840061918" sldId="1040"/>
        </pc:sldMkLst>
      </pc:sldChg>
      <pc:sldChg chg="del">
        <pc:chgData name="George, Matthew (DFW)" userId="8ba433ef-8e18-4348-89a6-fb3bb26ec9f1" providerId="ADAL" clId="{11FC2F9B-6E6E-4645-819B-98A64F5AF5DA}" dt="2026-03-19T04:47:58.540" v="0" actId="47"/>
        <pc:sldMkLst>
          <pc:docMk/>
          <pc:sldMk cId="3814260002" sldId="1056"/>
        </pc:sldMkLst>
      </pc:sldChg>
      <pc:sldChg chg="del">
        <pc:chgData name="George, Matthew (DFW)" userId="8ba433ef-8e18-4348-89a6-fb3bb26ec9f1" providerId="ADAL" clId="{11FC2F9B-6E6E-4645-819B-98A64F5AF5DA}" dt="2026-03-19T04:47:58.540" v="0" actId="47"/>
        <pc:sldMkLst>
          <pc:docMk/>
          <pc:sldMk cId="1719121132" sldId="1057"/>
        </pc:sldMkLst>
      </pc:sldChg>
      <pc:sldChg chg="del">
        <pc:chgData name="George, Matthew (DFW)" userId="8ba433ef-8e18-4348-89a6-fb3bb26ec9f1" providerId="ADAL" clId="{11FC2F9B-6E6E-4645-819B-98A64F5AF5DA}" dt="2026-03-19T04:47:58.540" v="0" actId="47"/>
        <pc:sldMkLst>
          <pc:docMk/>
          <pc:sldMk cId="449404986" sldId="1058"/>
        </pc:sldMkLst>
      </pc:sldChg>
      <pc:sldChg chg="del">
        <pc:chgData name="George, Matthew (DFW)" userId="8ba433ef-8e18-4348-89a6-fb3bb26ec9f1" providerId="ADAL" clId="{11FC2F9B-6E6E-4645-819B-98A64F5AF5DA}" dt="2026-03-19T04:47:58.540" v="0" actId="47"/>
        <pc:sldMkLst>
          <pc:docMk/>
          <pc:sldMk cId="3297095739" sldId="1059"/>
        </pc:sldMkLst>
      </pc:sldChg>
      <pc:sldChg chg="del">
        <pc:chgData name="George, Matthew (DFW)" userId="8ba433ef-8e18-4348-89a6-fb3bb26ec9f1" providerId="ADAL" clId="{11FC2F9B-6E6E-4645-819B-98A64F5AF5DA}" dt="2026-03-19T04:47:58.540" v="0" actId="47"/>
        <pc:sldMkLst>
          <pc:docMk/>
          <pc:sldMk cId="779344003" sldId="1062"/>
        </pc:sldMkLst>
      </pc:sldChg>
      <pc:sldChg chg="del">
        <pc:chgData name="George, Matthew (DFW)" userId="8ba433ef-8e18-4348-89a6-fb3bb26ec9f1" providerId="ADAL" clId="{11FC2F9B-6E6E-4645-819B-98A64F5AF5DA}" dt="2026-03-19T04:47:58.540" v="0" actId="47"/>
        <pc:sldMkLst>
          <pc:docMk/>
          <pc:sldMk cId="905565299" sldId="1065"/>
        </pc:sldMkLst>
      </pc:sldChg>
      <pc:sldChg chg="del">
        <pc:chgData name="George, Matthew (DFW)" userId="8ba433ef-8e18-4348-89a6-fb3bb26ec9f1" providerId="ADAL" clId="{11FC2F9B-6E6E-4645-819B-98A64F5AF5DA}" dt="2026-03-19T04:48:03.267" v="1" actId="47"/>
        <pc:sldMkLst>
          <pc:docMk/>
          <pc:sldMk cId="1112020657" sldId="1066"/>
        </pc:sldMkLst>
      </pc:sldChg>
      <pc:sldMasterChg chg="delSldLayout">
        <pc:chgData name="George, Matthew (DFW)" userId="8ba433ef-8e18-4348-89a6-fb3bb26ec9f1" providerId="ADAL" clId="{11FC2F9B-6E6E-4645-819B-98A64F5AF5DA}" dt="2026-03-19T04:48:03.267" v="1" actId="47"/>
        <pc:sldMasterMkLst>
          <pc:docMk/>
          <pc:sldMasterMk cId="0" sldId="2147483648"/>
        </pc:sldMasterMkLst>
        <pc:sldLayoutChg chg="del">
          <pc:chgData name="George, Matthew (DFW)" userId="8ba433ef-8e18-4348-89a6-fb3bb26ec9f1" providerId="ADAL" clId="{11FC2F9B-6E6E-4645-819B-98A64F5AF5DA}" dt="2026-03-19T04:48:03.267" v="1" actId="47"/>
          <pc:sldLayoutMkLst>
            <pc:docMk/>
            <pc:sldMasterMk cId="0" sldId="2147483648"/>
            <pc:sldLayoutMk cId="1144720500" sldId="2147483679"/>
          </pc:sldLayoutMkLst>
        </pc:sldLayoutChg>
      </pc:sldMasterChg>
      <pc:sldMasterChg chg="del delSldLayout">
        <pc:chgData name="George, Matthew (DFW)" userId="8ba433ef-8e18-4348-89a6-fb3bb26ec9f1" providerId="ADAL" clId="{11FC2F9B-6E6E-4645-819B-98A64F5AF5DA}" dt="2026-03-19T04:55:40.298" v="111" actId="47"/>
        <pc:sldMasterMkLst>
          <pc:docMk/>
          <pc:sldMasterMk cId="684371724" sldId="2147483669"/>
        </pc:sldMasterMkLst>
        <pc:sldLayoutChg chg="del">
          <pc:chgData name="George, Matthew (DFW)" userId="8ba433ef-8e18-4348-89a6-fb3bb26ec9f1" providerId="ADAL" clId="{11FC2F9B-6E6E-4645-819B-98A64F5AF5DA}" dt="2026-03-19T04:55:40.298" v="111" actId="47"/>
          <pc:sldLayoutMkLst>
            <pc:docMk/>
            <pc:sldMasterMk cId="684371724" sldId="2147483669"/>
            <pc:sldLayoutMk cId="2998918428" sldId="2147483670"/>
          </pc:sldLayoutMkLst>
        </pc:sldLayoutChg>
        <pc:sldLayoutChg chg="del">
          <pc:chgData name="George, Matthew (DFW)" userId="8ba433ef-8e18-4348-89a6-fb3bb26ec9f1" providerId="ADAL" clId="{11FC2F9B-6E6E-4645-819B-98A64F5AF5DA}" dt="2026-03-19T04:55:40.298" v="111" actId="47"/>
          <pc:sldLayoutMkLst>
            <pc:docMk/>
            <pc:sldMasterMk cId="684371724" sldId="2147483669"/>
            <pc:sldLayoutMk cId="1698997611" sldId="2147483671"/>
          </pc:sldLayoutMkLst>
        </pc:sldLayoutChg>
        <pc:sldLayoutChg chg="del">
          <pc:chgData name="George, Matthew (DFW)" userId="8ba433ef-8e18-4348-89a6-fb3bb26ec9f1" providerId="ADAL" clId="{11FC2F9B-6E6E-4645-819B-98A64F5AF5DA}" dt="2026-03-19T04:55:40.298" v="111" actId="47"/>
          <pc:sldLayoutMkLst>
            <pc:docMk/>
            <pc:sldMasterMk cId="684371724" sldId="2147483669"/>
            <pc:sldLayoutMk cId="1134981390" sldId="2147483672"/>
          </pc:sldLayoutMkLst>
        </pc:sldLayoutChg>
        <pc:sldLayoutChg chg="del">
          <pc:chgData name="George, Matthew (DFW)" userId="8ba433ef-8e18-4348-89a6-fb3bb26ec9f1" providerId="ADAL" clId="{11FC2F9B-6E6E-4645-819B-98A64F5AF5DA}" dt="2026-03-19T04:55:40.298" v="111" actId="47"/>
          <pc:sldLayoutMkLst>
            <pc:docMk/>
            <pc:sldMasterMk cId="684371724" sldId="2147483669"/>
            <pc:sldLayoutMk cId="2007477755" sldId="2147483673"/>
          </pc:sldLayoutMkLst>
        </pc:sldLayoutChg>
        <pc:sldLayoutChg chg="del">
          <pc:chgData name="George, Matthew (DFW)" userId="8ba433ef-8e18-4348-89a6-fb3bb26ec9f1" providerId="ADAL" clId="{11FC2F9B-6E6E-4645-819B-98A64F5AF5DA}" dt="2026-03-19T04:55:40.298" v="111" actId="47"/>
          <pc:sldLayoutMkLst>
            <pc:docMk/>
            <pc:sldMasterMk cId="684371724" sldId="2147483669"/>
            <pc:sldLayoutMk cId="2651558822" sldId="2147483674"/>
          </pc:sldLayoutMkLst>
        </pc:sldLayoutChg>
        <pc:sldLayoutChg chg="del">
          <pc:chgData name="George, Matthew (DFW)" userId="8ba433ef-8e18-4348-89a6-fb3bb26ec9f1" providerId="ADAL" clId="{11FC2F9B-6E6E-4645-819B-98A64F5AF5DA}" dt="2026-03-19T04:55:40.298" v="111" actId="47"/>
          <pc:sldLayoutMkLst>
            <pc:docMk/>
            <pc:sldMasterMk cId="684371724" sldId="2147483669"/>
            <pc:sldLayoutMk cId="3931405852" sldId="2147483675"/>
          </pc:sldLayoutMkLst>
        </pc:sldLayoutChg>
        <pc:sldLayoutChg chg="del">
          <pc:chgData name="George, Matthew (DFW)" userId="8ba433ef-8e18-4348-89a6-fb3bb26ec9f1" providerId="ADAL" clId="{11FC2F9B-6E6E-4645-819B-98A64F5AF5DA}" dt="2026-03-19T04:55:40.298" v="111" actId="47"/>
          <pc:sldLayoutMkLst>
            <pc:docMk/>
            <pc:sldMasterMk cId="684371724" sldId="2147483669"/>
            <pc:sldLayoutMk cId="630555158" sldId="2147483676"/>
          </pc:sldLayoutMkLst>
        </pc:sldLayoutChg>
        <pc:sldLayoutChg chg="del">
          <pc:chgData name="George, Matthew (DFW)" userId="8ba433ef-8e18-4348-89a6-fb3bb26ec9f1" providerId="ADAL" clId="{11FC2F9B-6E6E-4645-819B-98A64F5AF5DA}" dt="2026-03-19T04:55:40.298" v="111" actId="47"/>
          <pc:sldLayoutMkLst>
            <pc:docMk/>
            <pc:sldMasterMk cId="684371724" sldId="2147483669"/>
            <pc:sldLayoutMk cId="338502224" sldId="2147483677"/>
          </pc:sldLayoutMkLst>
        </pc:sldLayoutChg>
        <pc:sldLayoutChg chg="del">
          <pc:chgData name="George, Matthew (DFW)" userId="8ba433ef-8e18-4348-89a6-fb3bb26ec9f1" providerId="ADAL" clId="{11FC2F9B-6E6E-4645-819B-98A64F5AF5DA}" dt="2026-03-19T04:55:40.298" v="111" actId="47"/>
          <pc:sldLayoutMkLst>
            <pc:docMk/>
            <pc:sldMasterMk cId="684371724" sldId="2147483669"/>
            <pc:sldLayoutMk cId="852399977" sldId="2147483678"/>
          </pc:sldLayoutMkLst>
        </pc:sldLayoutChg>
        <pc:sldLayoutChg chg="del">
          <pc:chgData name="George, Matthew (DFW)" userId="8ba433ef-8e18-4348-89a6-fb3bb26ec9f1" providerId="ADAL" clId="{11FC2F9B-6E6E-4645-819B-98A64F5AF5DA}" dt="2026-03-19T04:48:03.267" v="1" actId="47"/>
          <pc:sldLayoutMkLst>
            <pc:docMk/>
            <pc:sldMasterMk cId="684371724" sldId="2147483669"/>
            <pc:sldLayoutMk cId="440417698" sldId="2147483680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498022D-315E-4DCD-83AA-FDE09CA1E5F4}" type="datetimeFigureOut">
              <a:rPr lang="en-US" smtClean="0"/>
              <a:pPr/>
              <a:t>3/23/2026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18A62F8-8ED1-4F04-A5B0-86B7049682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791021A-CA97-4BFD-87B6-2FBD359036F0}" type="datetimeFigureOut">
              <a:rPr lang="en-US" smtClean="0"/>
              <a:pPr/>
              <a:t>3/23/2026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A628E4F-335F-45F5-A2FC-FE9487D0909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007A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007A53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143000"/>
          </a:xfrm>
        </p:spPr>
        <p:txBody>
          <a:bodyPr>
            <a:normAutofit/>
          </a:bodyPr>
          <a:lstStyle>
            <a:lvl1pPr>
              <a:defRPr sz="4200" b="1" baseline="0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8557A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201E-BAD4-4887-93F2-D695096208A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1814" y="5485865"/>
            <a:ext cx="1620377" cy="109017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3429000"/>
            <a:ext cx="9144000" cy="76200"/>
          </a:xfrm>
          <a:prstGeom prst="rect">
            <a:avLst/>
          </a:prstGeom>
          <a:solidFill>
            <a:srgbClr val="92D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057400"/>
            <a:ext cx="9144000" cy="2743200"/>
          </a:xfrm>
          <a:prstGeom prst="rect">
            <a:avLst/>
          </a:prstGeom>
          <a:solidFill>
            <a:srgbClr val="067B54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2667000"/>
            <a:ext cx="6400800" cy="1371600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  <a:latin typeface="Rockwell" panose="02060603020205020403" pitchFamily="18" charset="0"/>
                <a:ea typeface="Roboto Slab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201E-BAD4-4887-93F2-D695096208A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3" y="2543175"/>
            <a:ext cx="1303111" cy="16192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67B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438" y="4406906"/>
            <a:ext cx="8221362" cy="1362075"/>
          </a:xfrm>
        </p:spPr>
        <p:txBody>
          <a:bodyPr anchor="t">
            <a:normAutofit/>
          </a:bodyPr>
          <a:lstStyle>
            <a:lvl1pPr algn="l">
              <a:defRPr sz="3200" b="1" cap="all">
                <a:solidFill>
                  <a:schemeClr val="bg1"/>
                </a:solidFill>
                <a:latin typeface="Rockwell" panose="02060603020205020403" pitchFamily="18" charset="0"/>
                <a:ea typeface="Roboto Slab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5438" y="2906713"/>
            <a:ext cx="8221362" cy="1500187"/>
          </a:xfrm>
        </p:spPr>
        <p:txBody>
          <a:bodyPr anchor="b">
            <a:normAutofit/>
          </a:bodyPr>
          <a:lstStyle>
            <a:lvl1pPr marL="0" indent="0">
              <a:buNone/>
              <a:defRPr sz="2400">
                <a:solidFill>
                  <a:schemeClr val="bg1">
                    <a:lumMod val="85000"/>
                  </a:scheme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201E-BAD4-4887-93F2-D695096208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44910" y="274638"/>
            <a:ext cx="8241890" cy="868362"/>
          </a:xfrm>
        </p:spPr>
        <p:txBody>
          <a:bodyPr/>
          <a:lstStyle>
            <a:lvl1pPr algn="l">
              <a:defRPr>
                <a:solidFill>
                  <a:srgbClr val="067B54"/>
                </a:solidFill>
                <a:latin typeface="Rockwell" panose="02060603020205020403" pitchFamily="18" charset="0"/>
                <a:ea typeface="Roboto Slab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44910" y="1582263"/>
            <a:ext cx="8241890" cy="4647093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1pPr>
            <a:lvl2pPr marL="365760" indent="-274320">
              <a:defRPr sz="32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2pPr>
            <a:lvl3pPr marL="640080" indent="-182880">
              <a:defRPr sz="28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3pPr>
            <a:lvl4pPr marL="1005840">
              <a:defRPr sz="24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4pPr>
            <a:lvl5pPr marL="1188720">
              <a:defRPr sz="24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Footer Placeholder 3"/>
          <p:cNvSpPr>
            <a:spLocks noGrp="1"/>
          </p:cNvSpPr>
          <p:nvPr userDrawn="1">
            <p:ph type="ftr" sz="quarter" idx="4294967295"/>
          </p:nvPr>
        </p:nvSpPr>
        <p:spPr>
          <a:xfrm>
            <a:off x="898712" y="6508791"/>
            <a:ext cx="2895600" cy="271054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endParaRPr lang="en-US"/>
          </a:p>
        </p:txBody>
      </p:sp>
      <p:grpSp>
        <p:nvGrpSpPr>
          <p:cNvPr id="21" name="Group 20"/>
          <p:cNvGrpSpPr/>
          <p:nvPr userDrawn="1"/>
        </p:nvGrpSpPr>
        <p:grpSpPr>
          <a:xfrm>
            <a:off x="0" y="6126169"/>
            <a:ext cx="9144000" cy="731837"/>
            <a:chOff x="0" y="6126163"/>
            <a:chExt cx="9144000" cy="731837"/>
          </a:xfrm>
        </p:grpSpPr>
        <p:sp>
          <p:nvSpPr>
            <p:cNvPr id="22" name="Rectangle 21"/>
            <p:cNvSpPr/>
            <p:nvPr userDrawn="1"/>
          </p:nvSpPr>
          <p:spPr>
            <a:xfrm>
              <a:off x="0" y="6477000"/>
              <a:ext cx="9144000" cy="381000"/>
            </a:xfrm>
            <a:prstGeom prst="rect">
              <a:avLst/>
            </a:prstGeom>
            <a:solidFill>
              <a:srgbClr val="067B5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0" y="6423843"/>
              <a:ext cx="9144000" cy="53157"/>
            </a:xfrm>
            <a:prstGeom prst="rect">
              <a:avLst/>
            </a:prstGeom>
            <a:solidFill>
              <a:srgbClr val="8ACC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pic>
          <p:nvPicPr>
            <p:cNvPr id="24" name="Picture 2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6126163"/>
              <a:ext cx="533400" cy="662805"/>
            </a:xfrm>
            <a:prstGeom prst="rect">
              <a:avLst/>
            </a:prstGeom>
          </p:spPr>
        </p:pic>
        <p:sp>
          <p:nvSpPr>
            <p:cNvPr id="25" name="Footer Placeholder 3"/>
            <p:cNvSpPr txBox="1">
              <a:spLocks/>
            </p:cNvSpPr>
            <p:nvPr userDrawn="1"/>
          </p:nvSpPr>
          <p:spPr>
            <a:xfrm>
              <a:off x="898712" y="6508791"/>
              <a:ext cx="2895600" cy="271054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00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>
                  <a:latin typeface="Rockwell" panose="02060603020205020403" pitchFamily="18" charset="0"/>
                </a:rPr>
                <a:t>Department of Fish and Wildlife</a:t>
              </a: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>
            <a:lvl1pPr algn="l">
              <a:defRPr>
                <a:solidFill>
                  <a:srgbClr val="067B54"/>
                </a:solidFill>
                <a:latin typeface="Rockwell" panose="02060603020205020403" pitchFamily="18" charset="0"/>
                <a:ea typeface="Roboto Slab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1"/>
            <a:ext cx="4038600" cy="4754563"/>
          </a:xfrm>
        </p:spPr>
        <p:txBody>
          <a:bodyPr/>
          <a:lstStyle>
            <a:lvl1pPr marL="0" indent="0">
              <a:buNone/>
              <a:defRPr sz="28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1pPr>
            <a:lvl2pPr>
              <a:defRPr sz="24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2pPr>
            <a:lvl3pPr>
              <a:defRPr sz="20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3pPr>
            <a:lvl4pPr>
              <a:defRPr sz="18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4pPr>
            <a:lvl5pPr>
              <a:defRPr sz="18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1"/>
            <a:ext cx="4038600" cy="4754563"/>
          </a:xfrm>
        </p:spPr>
        <p:txBody>
          <a:bodyPr/>
          <a:lstStyle>
            <a:lvl1pPr marL="0" indent="0">
              <a:buNone/>
              <a:defRPr sz="28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1pPr>
            <a:lvl2pPr>
              <a:defRPr sz="24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2pPr>
            <a:lvl3pPr>
              <a:defRPr sz="20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3pPr>
            <a:lvl4pPr>
              <a:defRPr sz="18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4pPr>
            <a:lvl5pPr>
              <a:defRPr sz="18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538476"/>
            <a:ext cx="2133600" cy="243324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28700" y="6510746"/>
            <a:ext cx="2895600" cy="271054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rgbClr val="067B5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0" y="6423849"/>
            <a:ext cx="9144000" cy="53157"/>
          </a:xfrm>
          <a:prstGeom prst="rect">
            <a:avLst/>
          </a:prstGeom>
          <a:solidFill>
            <a:srgbClr val="8ACC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6126169"/>
            <a:ext cx="533400" cy="662805"/>
          </a:xfrm>
          <a:prstGeom prst="rect">
            <a:avLst/>
          </a:prstGeom>
        </p:spPr>
      </p:pic>
      <p:sp>
        <p:nvSpPr>
          <p:cNvPr id="16" name="Footer Placeholder 3"/>
          <p:cNvSpPr txBox="1">
            <a:spLocks/>
          </p:cNvSpPr>
          <p:nvPr userDrawn="1"/>
        </p:nvSpPr>
        <p:spPr>
          <a:xfrm>
            <a:off x="898712" y="6508791"/>
            <a:ext cx="2895600" cy="2710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latin typeface="Rockwell" panose="02060603020205020403" pitchFamily="18" charset="0"/>
              </a:rPr>
              <a:t>Department of Fish and Wildlife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>
            <a:lvl1pPr algn="l">
              <a:defRPr>
                <a:solidFill>
                  <a:srgbClr val="067B54"/>
                </a:solidFill>
                <a:latin typeface="Rockwell" panose="02060603020205020403" pitchFamily="18" charset="0"/>
                <a:ea typeface="Roboto Slab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6"/>
            <a:ext cx="8229600" cy="4743451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1pPr>
            <a:lvl2pPr marL="365760" indent="-182880">
              <a:defRPr sz="32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2pPr>
            <a:lvl3pPr marL="548640" indent="-182880">
              <a:defRPr sz="28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3pPr>
            <a:lvl4pPr marL="822960" indent="-182880">
              <a:defRPr sz="24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4pPr>
            <a:lvl5pPr marL="1005840" indent="-182880">
              <a:defRPr sz="24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201E-BAD4-4887-93F2-D695096208A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6126169"/>
            <a:ext cx="9144000" cy="731837"/>
            <a:chOff x="0" y="6126163"/>
            <a:chExt cx="9144000" cy="731837"/>
          </a:xfrm>
        </p:grpSpPr>
        <p:sp>
          <p:nvSpPr>
            <p:cNvPr id="11" name="Rectangle 10"/>
            <p:cNvSpPr/>
            <p:nvPr userDrawn="1"/>
          </p:nvSpPr>
          <p:spPr>
            <a:xfrm>
              <a:off x="0" y="6477000"/>
              <a:ext cx="9144000" cy="381000"/>
            </a:xfrm>
            <a:prstGeom prst="rect">
              <a:avLst/>
            </a:prstGeom>
            <a:solidFill>
              <a:srgbClr val="067B5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0" y="6423843"/>
              <a:ext cx="9144000" cy="53157"/>
            </a:xfrm>
            <a:prstGeom prst="rect">
              <a:avLst/>
            </a:prstGeom>
            <a:solidFill>
              <a:srgbClr val="8ACC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6126163"/>
              <a:ext cx="533400" cy="662805"/>
            </a:xfrm>
            <a:prstGeom prst="rect">
              <a:avLst/>
            </a:prstGeom>
          </p:spPr>
        </p:pic>
        <p:sp>
          <p:nvSpPr>
            <p:cNvPr id="14" name="Footer Placeholder 3"/>
            <p:cNvSpPr txBox="1">
              <a:spLocks/>
            </p:cNvSpPr>
            <p:nvPr userDrawn="1"/>
          </p:nvSpPr>
          <p:spPr>
            <a:xfrm>
              <a:off x="898712" y="6508791"/>
              <a:ext cx="2895600" cy="271054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00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>
                  <a:latin typeface="Rockwell" panose="02060603020205020403" pitchFamily="18" charset="0"/>
                </a:rPr>
                <a:t>Department of Fish and Wildlife</a:t>
              </a: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>
            <a:lvl1pPr algn="l">
              <a:defRPr>
                <a:solidFill>
                  <a:srgbClr val="067B54"/>
                </a:solidFill>
                <a:latin typeface="Rockwell" panose="02060603020205020403" pitchFamily="18" charset="0"/>
                <a:ea typeface="Roboto Slab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201E-BAD4-4887-93F2-D695096208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rgbClr val="067B5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6423849"/>
            <a:ext cx="9144000" cy="53157"/>
          </a:xfrm>
          <a:prstGeom prst="rect">
            <a:avLst/>
          </a:prstGeom>
          <a:solidFill>
            <a:srgbClr val="8ACC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6126169"/>
            <a:ext cx="533400" cy="662805"/>
          </a:xfrm>
          <a:prstGeom prst="rect">
            <a:avLst/>
          </a:prstGeom>
        </p:spPr>
      </p:pic>
      <p:sp>
        <p:nvSpPr>
          <p:cNvPr id="9" name="Footer Placeholder 3"/>
          <p:cNvSpPr txBox="1">
            <a:spLocks/>
          </p:cNvSpPr>
          <p:nvPr userDrawn="1"/>
        </p:nvSpPr>
        <p:spPr>
          <a:xfrm>
            <a:off x="898712" y="6508791"/>
            <a:ext cx="2895600" cy="2710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latin typeface="Rockwell" panose="02060603020205020403" pitchFamily="18" charset="0"/>
              </a:rPr>
              <a:t>Department of Fish and Wildlife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>
            <a:lvl1pPr algn="l">
              <a:defRPr>
                <a:solidFill>
                  <a:srgbClr val="067B54"/>
                </a:solidFill>
                <a:latin typeface="Rockwell" panose="02060603020205020403" pitchFamily="18" charset="0"/>
                <a:ea typeface="Roboto Slab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0" y="6452580"/>
            <a:ext cx="2133600" cy="365125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66800" y="6507507"/>
            <a:ext cx="2895600" cy="274299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Roboto" panose="02000000000000000000" pitchFamily="2" charset="0"/>
              </a:defRPr>
            </a:lvl1pPr>
          </a:lstStyle>
          <a:p>
            <a:pPr algn="l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rgbClr val="067B5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6423849"/>
            <a:ext cx="9144000" cy="53157"/>
          </a:xfrm>
          <a:prstGeom prst="rect">
            <a:avLst/>
          </a:prstGeom>
          <a:solidFill>
            <a:srgbClr val="8ACC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6126169"/>
            <a:ext cx="533400" cy="662805"/>
          </a:xfrm>
          <a:prstGeom prst="rect">
            <a:avLst/>
          </a:prstGeom>
        </p:spPr>
      </p:pic>
      <p:sp>
        <p:nvSpPr>
          <p:cNvPr id="12" name="Footer Placeholder 3"/>
          <p:cNvSpPr txBox="1">
            <a:spLocks/>
          </p:cNvSpPr>
          <p:nvPr userDrawn="1"/>
        </p:nvSpPr>
        <p:spPr>
          <a:xfrm>
            <a:off x="898712" y="6508791"/>
            <a:ext cx="2895600" cy="2710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latin typeface="Rockwell" panose="02060603020205020403" pitchFamily="18" charset="0"/>
              </a:rPr>
              <a:t>Department of Fish and Wildlife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201E-BAD4-4887-93F2-D695096208A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0" y="6126169"/>
            <a:ext cx="9144000" cy="731837"/>
            <a:chOff x="0" y="6126163"/>
            <a:chExt cx="9144000" cy="731837"/>
          </a:xfrm>
        </p:grpSpPr>
        <p:sp>
          <p:nvSpPr>
            <p:cNvPr id="5" name="Rectangle 4"/>
            <p:cNvSpPr/>
            <p:nvPr userDrawn="1"/>
          </p:nvSpPr>
          <p:spPr>
            <a:xfrm>
              <a:off x="0" y="6477000"/>
              <a:ext cx="9144000" cy="381000"/>
            </a:xfrm>
            <a:prstGeom prst="rect">
              <a:avLst/>
            </a:prstGeom>
            <a:solidFill>
              <a:srgbClr val="067B5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6" name="Rectangle 5"/>
            <p:cNvSpPr/>
            <p:nvPr userDrawn="1"/>
          </p:nvSpPr>
          <p:spPr>
            <a:xfrm>
              <a:off x="0" y="6423843"/>
              <a:ext cx="9144000" cy="53157"/>
            </a:xfrm>
            <a:prstGeom prst="rect">
              <a:avLst/>
            </a:prstGeom>
            <a:solidFill>
              <a:srgbClr val="8ACC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6126163"/>
              <a:ext cx="533400" cy="662805"/>
            </a:xfrm>
            <a:prstGeom prst="rect">
              <a:avLst/>
            </a:prstGeom>
          </p:spPr>
        </p:pic>
        <p:sp>
          <p:nvSpPr>
            <p:cNvPr id="8" name="Footer Placeholder 3"/>
            <p:cNvSpPr txBox="1">
              <a:spLocks/>
            </p:cNvSpPr>
            <p:nvPr userDrawn="1"/>
          </p:nvSpPr>
          <p:spPr>
            <a:xfrm>
              <a:off x="898712" y="6508791"/>
              <a:ext cx="2895600" cy="271054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00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>
                  <a:latin typeface="Rockwell" panose="02060603020205020403" pitchFamily="18" charset="0"/>
                </a:rPr>
                <a:t>Department of Fish and Wildlife</a:t>
              </a: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89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7644"/>
            <a:ext cx="8229600" cy="47085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3201E-BAD4-4887-93F2-D695096208A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5" r:id="rId2"/>
    <p:sldLayoutId id="2147483651" r:id="rId3"/>
    <p:sldLayoutId id="2147483666" r:id="rId4"/>
    <p:sldLayoutId id="2147483667" r:id="rId5"/>
    <p:sldLayoutId id="2147483668" r:id="rId6"/>
    <p:sldLayoutId id="2147483661" r:id="rId7"/>
    <p:sldLayoutId id="2147483654" r:id="rId8"/>
    <p:sldLayoutId id="2147483655" r:id="rId9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200" b="0" kern="1200">
          <a:solidFill>
            <a:srgbClr val="0070C0"/>
          </a:solidFill>
          <a:latin typeface="Rockwell" panose="02060603020205020403" pitchFamily="18" charset="0"/>
          <a:ea typeface="Roboto Slab" pitchFamily="2" charset="0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sz="2800" kern="1200">
          <a:solidFill>
            <a:schemeClr val="tx1"/>
          </a:solidFill>
          <a:latin typeface="Ebrima" panose="02000000000000000000" pitchFamily="2" charset="0"/>
          <a:ea typeface="Ebrima" panose="02000000000000000000" pitchFamily="2" charset="0"/>
          <a:cs typeface="Ebrima" panose="02000000000000000000" pitchFamily="2" charset="0"/>
        </a:defRPr>
      </a:lvl1pPr>
      <a:lvl2pPr marL="365760" indent="-18288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Ebrima" panose="02000000000000000000" pitchFamily="2" charset="0"/>
          <a:ea typeface="Ebrima" panose="02000000000000000000" pitchFamily="2" charset="0"/>
          <a:cs typeface="Ebrima" panose="02000000000000000000" pitchFamily="2" charset="0"/>
        </a:defRPr>
      </a:lvl2pPr>
      <a:lvl3pPr marL="54864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Ebrima" panose="02000000000000000000" pitchFamily="2" charset="0"/>
          <a:ea typeface="Ebrima" panose="02000000000000000000" pitchFamily="2" charset="0"/>
          <a:cs typeface="Ebrima" panose="02000000000000000000" pitchFamily="2" charset="0"/>
        </a:defRPr>
      </a:lvl3pPr>
      <a:lvl4pPr marL="73152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Ebrima" panose="02000000000000000000" pitchFamily="2" charset="0"/>
          <a:ea typeface="Ebrima" panose="02000000000000000000" pitchFamily="2" charset="0"/>
          <a:cs typeface="Ebrima" panose="02000000000000000000" pitchFamily="2" charset="0"/>
        </a:defRPr>
      </a:lvl4pPr>
      <a:lvl5pPr marL="914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Ebrima" panose="02000000000000000000" pitchFamily="2" charset="0"/>
          <a:ea typeface="Ebrima" panose="02000000000000000000" pitchFamily="2" charset="0"/>
          <a:cs typeface="Ebrima" panose="02000000000000000000" pitchFamily="2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atthew.George@dfw.wa.gov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23A43-C8CE-4A61-A5A5-7B592CCBD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b="1" dirty="0"/>
              <a:t>Climate-Driven Recruitment Dynamics in the Washington </a:t>
            </a:r>
            <a:r>
              <a:rPr lang="en-US" sz="3600" dirty="0"/>
              <a:t>Coastal Razor Clam Fishery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867202-7376-4BE5-A18E-706DF612519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76639" y="3887083"/>
            <a:ext cx="8386361" cy="151435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2400" dirty="0">
                <a:latin typeface="Ebrima"/>
                <a:ea typeface="Ebrima"/>
                <a:cs typeface="Ebrima"/>
              </a:rPr>
              <a:t>Matt George, Ph.D.</a:t>
            </a:r>
          </a:p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Ebrima"/>
                <a:ea typeface="Ebrima"/>
                <a:cs typeface="Ebrima"/>
                <a:hlinkClick r:id="rId3"/>
              </a:rPr>
              <a:t>Matthew.George@dfw.wa.gov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Ebrima"/>
                <a:ea typeface="Ebrima"/>
                <a:cs typeface="Ebrima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84996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6F00E-3B65-508F-BE46-D63D63A3E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50C683-C533-57C5-8AC6-AB7DE3661B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FF1FD3-7E78-F79E-EF5F-B8AD690E8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45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A2DACD-06E7-C8D8-C9EA-70F45CDBB1AB}"/>
              </a:ext>
            </a:extLst>
          </p:cNvPr>
          <p:cNvSpPr txBox="1"/>
          <p:nvPr/>
        </p:nvSpPr>
        <p:spPr>
          <a:xfrm>
            <a:off x="342900" y="2980611"/>
            <a:ext cx="3114675" cy="2246769"/>
          </a:xfrm>
          <a:prstGeom prst="rect">
            <a:avLst/>
          </a:prstGeom>
          <a:solidFill>
            <a:srgbClr val="007A53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Largest recreational bivalve shellfishery in Washington state</a:t>
            </a:r>
          </a:p>
        </p:txBody>
      </p:sp>
    </p:spTree>
    <p:extLst>
      <p:ext uri="{BB962C8B-B14F-4D97-AF65-F5344CB8AC3E}">
        <p14:creationId xmlns:p14="http://schemas.microsoft.com/office/powerpoint/2010/main" val="358592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9C5E7-D0EB-94A8-7FD6-935B8DA06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465" y="226243"/>
            <a:ext cx="4044099" cy="1864185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000" b="1" kern="1200" dirty="0">
                <a:solidFill>
                  <a:srgbClr val="007A5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Five Management Beaches</a:t>
            </a:r>
          </a:p>
        </p:txBody>
      </p:sp>
      <p:pic>
        <p:nvPicPr>
          <p:cNvPr id="6" name="Picture 1035" descr="C:\data\My Pictures\razorclambeaches.gif">
            <a:extLst>
              <a:ext uri="{FF2B5EF4-FFF2-40B4-BE49-F238E27FC236}">
                <a16:creationId xmlns:a16="http://schemas.microsoft.com/office/drawing/2014/main" id="{43AE1540-5027-871E-F45D-F0BFB0AF8F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19674" y="438713"/>
            <a:ext cx="3928593" cy="5653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68067F9-79EE-78E6-225A-ABB9C4732E5A}"/>
              </a:ext>
            </a:extLst>
          </p:cNvPr>
          <p:cNvGrpSpPr/>
          <p:nvPr/>
        </p:nvGrpSpPr>
        <p:grpSpPr>
          <a:xfrm>
            <a:off x="195733" y="2523909"/>
            <a:ext cx="4482480" cy="3086531"/>
            <a:chOff x="114300" y="2523909"/>
            <a:chExt cx="4482480" cy="308653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5EC6B4E-E193-690F-BA47-78BFD6AEB0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148"/>
            <a:stretch>
              <a:fillRect/>
            </a:stretch>
          </p:blipFill>
          <p:spPr>
            <a:xfrm>
              <a:off x="114300" y="2523909"/>
              <a:ext cx="4482480" cy="3086531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B25F609-4906-5F70-B289-353642EBD21B}"/>
                </a:ext>
              </a:extLst>
            </p:cNvPr>
            <p:cNvSpPr txBox="1"/>
            <p:nvPr/>
          </p:nvSpPr>
          <p:spPr>
            <a:xfrm>
              <a:off x="1266825" y="3175084"/>
              <a:ext cx="65755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(clams)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6B18035-E989-4F73-7EBC-61D9AE11837D}"/>
                </a:ext>
              </a:extLst>
            </p:cNvPr>
            <p:cNvSpPr txBox="1"/>
            <p:nvPr/>
          </p:nvSpPr>
          <p:spPr>
            <a:xfrm>
              <a:off x="2017848" y="3175084"/>
              <a:ext cx="566181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(trips)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5206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45CC68D-6AD1-0CEA-2257-E072EF60C7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845" y="304385"/>
            <a:ext cx="7952309" cy="53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528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Experience Westport: Razor Clamming on the Washington Coast — Experience  Westport, Washington">
            <a:extLst>
              <a:ext uri="{FF2B5EF4-FFF2-40B4-BE49-F238E27FC236}">
                <a16:creationId xmlns:a16="http://schemas.microsoft.com/office/drawing/2014/main" id="{F3D682AD-DBCE-B421-FC3D-9A9B334101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09" b="21738"/>
          <a:stretch>
            <a:fillRect/>
          </a:stretch>
        </p:blipFill>
        <p:spPr bwMode="auto">
          <a:xfrm>
            <a:off x="0" y="4114800"/>
            <a:ext cx="9144000" cy="2728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5EB39EF-213F-75B3-AF8A-3FFD10CD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5737"/>
            <a:ext cx="8229600" cy="914400"/>
          </a:xfrm>
        </p:spPr>
        <p:txBody>
          <a:bodyPr/>
          <a:lstStyle/>
          <a:p>
            <a:r>
              <a:rPr lang="en-US" dirty="0"/>
              <a:t>Questions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99833-B06E-0A47-B6E6-AC5BAD30B6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7274"/>
            <a:ext cx="8229600" cy="4743451"/>
          </a:xfrm>
        </p:spPr>
        <p:txBody>
          <a:bodyPr/>
          <a:lstStyle/>
          <a:p>
            <a:pPr marL="742950" indent="-742950">
              <a:buAutoNum type="arabicPeriod"/>
            </a:pPr>
            <a:r>
              <a:rPr lang="en-US" dirty="0"/>
              <a:t>What trends exist in recruitment across time?</a:t>
            </a:r>
          </a:p>
          <a:p>
            <a:pPr marL="742950" indent="-742950">
              <a:buAutoNum type="arabicPeriod"/>
            </a:pPr>
            <a:r>
              <a:rPr lang="en-US" dirty="0"/>
              <a:t>Which environmental variables influence razor clam recruitment across beaches?</a:t>
            </a:r>
          </a:p>
        </p:txBody>
      </p:sp>
    </p:spTree>
    <p:extLst>
      <p:ext uri="{BB962C8B-B14F-4D97-AF65-F5344CB8AC3E}">
        <p14:creationId xmlns:p14="http://schemas.microsoft.com/office/powerpoint/2010/main" val="4215208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data\Pictures\LB Pumping Visitors Bureau\wdfw7.jpg">
            <a:extLst>
              <a:ext uri="{FF2B5EF4-FFF2-40B4-BE49-F238E27FC236}">
                <a16:creationId xmlns:a16="http://schemas.microsoft.com/office/drawing/2014/main" id="{481D036E-D815-D22C-0830-CBB90812C5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86" b="-2"/>
          <a:stretch>
            <a:fillRect/>
          </a:stretch>
        </p:blipFill>
        <p:spPr bwMode="auto">
          <a:xfrm>
            <a:off x="-268516" y="0"/>
            <a:ext cx="941251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26">
            <a:extLst>
              <a:ext uri="{FF2B5EF4-FFF2-40B4-BE49-F238E27FC236}">
                <a16:creationId xmlns:a16="http://schemas.microsoft.com/office/drawing/2014/main" id="{5B590DF3-82FB-2FD7-942A-8FD3775BEE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6850" y="0"/>
            <a:ext cx="3867150" cy="3429000"/>
          </a:xfrm>
        </p:spPr>
        <p:txBody>
          <a:bodyPr numCol="1" anchor="ctr">
            <a:normAutofit/>
          </a:bodyPr>
          <a:lstStyle/>
          <a:p>
            <a:pPr algn="r"/>
            <a:r>
              <a:rPr lang="en-US" sz="4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Pumped Area Method </a:t>
            </a:r>
          </a:p>
          <a:p>
            <a:pPr algn="r"/>
            <a:endParaRPr lang="en-US" sz="1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en-US" sz="1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Annual Summer Stock Assessment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en-US" sz="1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Determine Total Allowable Catch (TAC) on each beach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endParaRPr lang="en-US" sz="1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en-US" sz="1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286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3E2F1-82EC-2149-6311-5F528C20B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Razor Clam Life Cycle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29398C-60EE-7C6C-0489-CED73D656C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403" r="15892" b="-1"/>
          <a:stretch/>
        </p:blipFill>
        <p:spPr>
          <a:xfrm rot="5400000">
            <a:off x="5702889" y="2294426"/>
            <a:ext cx="3721102" cy="2602494"/>
          </a:xfrm>
          <a:custGeom>
            <a:avLst/>
            <a:gdLst/>
            <a:ahLst/>
            <a:cxnLst/>
            <a:rect l="l" t="t" r="r" b="b"/>
            <a:pathLst>
              <a:path w="6355554" h="3333749">
                <a:moveTo>
                  <a:pt x="3079" y="0"/>
                </a:moveTo>
                <a:lnTo>
                  <a:pt x="6355554" y="0"/>
                </a:lnTo>
                <a:lnTo>
                  <a:pt x="6355554" y="3333749"/>
                </a:lnTo>
                <a:lnTo>
                  <a:pt x="174108" y="3333749"/>
                </a:lnTo>
                <a:lnTo>
                  <a:pt x="133459" y="3178655"/>
                </a:lnTo>
                <a:cubicBezTo>
                  <a:pt x="59462" y="2881722"/>
                  <a:pt x="221" y="2577554"/>
                  <a:pt x="0" y="2257425"/>
                </a:cubicBezTo>
                <a:close/>
              </a:path>
            </a:pathLst>
          </a:cu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DD64417A-A94A-38AC-7CBB-6A1BED7AC9E8}"/>
              </a:ext>
            </a:extLst>
          </p:cNvPr>
          <p:cNvGrpSpPr/>
          <p:nvPr/>
        </p:nvGrpSpPr>
        <p:grpSpPr>
          <a:xfrm>
            <a:off x="609703" y="1282699"/>
            <a:ext cx="5448197" cy="4625947"/>
            <a:chOff x="609703" y="1282699"/>
            <a:chExt cx="5448197" cy="462594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F042B5B-0211-0F81-0C1C-840A798FD2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9703" y="1282699"/>
              <a:ext cx="5448197" cy="4625947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A611B84-5300-EF86-69DE-77906CA164EB}"/>
                </a:ext>
              </a:extLst>
            </p:cNvPr>
            <p:cNvSpPr/>
            <p:nvPr/>
          </p:nvSpPr>
          <p:spPr>
            <a:xfrm>
              <a:off x="2184451" y="5183174"/>
              <a:ext cx="69799" cy="150826"/>
            </a:xfrm>
            <a:prstGeom prst="rect">
              <a:avLst/>
            </a:prstGeom>
            <a:solidFill>
              <a:srgbClr val="DCC29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09025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iagram&#10;&#10;AI-generated content may be incorrect.">
            <a:extLst>
              <a:ext uri="{FF2B5EF4-FFF2-40B4-BE49-F238E27FC236}">
                <a16:creationId xmlns:a16="http://schemas.microsoft.com/office/drawing/2014/main" id="{8E072848-CC13-55EE-18DC-5850425B89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5229"/>
          <a:stretch>
            <a:fillRect/>
          </a:stretch>
        </p:blipFill>
        <p:spPr>
          <a:xfrm>
            <a:off x="204723" y="300627"/>
            <a:ext cx="8853130" cy="2733098"/>
          </a:xfrm>
          <a:prstGeom prst="rect">
            <a:avLst/>
          </a:prstGeom>
        </p:spPr>
      </p:pic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6D608060-DAF2-6FC0-0288-42BF5DFCA1D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8342430"/>
              </p:ext>
            </p:extLst>
          </p:nvPr>
        </p:nvGraphicFramePr>
        <p:xfrm>
          <a:off x="1441450" y="3176874"/>
          <a:ext cx="2732926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352800" imgH="2590465" progId="SPLUSGraphSheetFileType">
                  <p:embed/>
                </p:oleObj>
              </mc:Choice>
              <mc:Fallback>
                <p:oleObj r:id="rId3" imgW="3352800" imgH="2590465" progId="SPLUSGraphSheetFileType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6D608060-DAF2-6FC0-0288-42BF5DFCA1D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1450" y="3176874"/>
                        <a:ext cx="2732926" cy="24384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3E7A09FD-8AB1-A5F4-E6B8-CD7C36D270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4376" y="3886415"/>
            <a:ext cx="3391373" cy="10193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6678985-BA13-2BD4-3AE2-20B4D40881FF}"/>
              </a:ext>
            </a:extLst>
          </p:cNvPr>
          <p:cNvSpPr txBox="1"/>
          <p:nvPr/>
        </p:nvSpPr>
        <p:spPr>
          <a:xfrm>
            <a:off x="6584613" y="157478"/>
            <a:ext cx="2411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Q1</a:t>
            </a:r>
            <a:r>
              <a:rPr lang="en-US" dirty="0"/>
              <a:t>: Recruitment Trends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D69E39-5D02-1CC8-9EC8-D32E93726C4C}"/>
              </a:ext>
            </a:extLst>
          </p:cNvPr>
          <p:cNvSpPr/>
          <p:nvPr/>
        </p:nvSpPr>
        <p:spPr>
          <a:xfrm>
            <a:off x="7286624" y="1018187"/>
            <a:ext cx="1476375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383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6">
            <a:extLst>
              <a:ext uri="{FF2B5EF4-FFF2-40B4-BE49-F238E27FC236}">
                <a16:creationId xmlns:a16="http://schemas.microsoft.com/office/drawing/2014/main" id="{5B590DF3-82FB-2FD7-942A-8FD3775BEE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065" y="439725"/>
            <a:ext cx="4537239" cy="2454300"/>
          </a:xfrm>
        </p:spPr>
        <p:txBody>
          <a:bodyPr numCol="2">
            <a:normAutofit/>
          </a:bodyPr>
          <a:lstStyle/>
          <a:p>
            <a:r>
              <a:rPr lang="en-US" sz="6000" b="1" dirty="0">
                <a:solidFill>
                  <a:schemeClr val="bg1"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Razor Clam</a:t>
            </a:r>
          </a:p>
          <a:p>
            <a:endParaRPr lang="en-US" sz="6000" b="1" dirty="0">
              <a:solidFill>
                <a:schemeClr val="bg1">
                  <a:alpha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6000" b="1" dirty="0">
              <a:solidFill>
                <a:schemeClr val="bg1">
                  <a:alpha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6000" b="1" dirty="0">
              <a:solidFill>
                <a:schemeClr val="bg1">
                  <a:alpha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6000" b="1" dirty="0">
              <a:solidFill>
                <a:schemeClr val="bg1">
                  <a:alpha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6000" b="1" dirty="0">
              <a:solidFill>
                <a:schemeClr val="bg1">
                  <a:alpha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26">
            <a:extLst>
              <a:ext uri="{FF2B5EF4-FFF2-40B4-BE49-F238E27FC236}">
                <a16:creationId xmlns:a16="http://schemas.microsoft.com/office/drawing/2014/main" id="{C0EDE05D-CE3F-133B-4DDF-47F37B4A95EF}"/>
              </a:ext>
            </a:extLst>
          </p:cNvPr>
          <p:cNvSpPr txBox="1">
            <a:spLocks/>
          </p:cNvSpPr>
          <p:nvPr/>
        </p:nvSpPr>
        <p:spPr>
          <a:xfrm>
            <a:off x="343065" y="3176007"/>
            <a:ext cx="4537239" cy="2454300"/>
          </a:xfrm>
          <a:prstGeom prst="rect">
            <a:avLst/>
          </a:prstGeom>
        </p:spPr>
        <p:txBody>
          <a:bodyPr vert="horz" lIns="91440" tIns="45720" rIns="91440" bIns="45720" numCol="2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600" kern="12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1pPr>
            <a:lvl2pPr marL="365760" indent="-18288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2pPr>
            <a:lvl3pPr marL="548640" indent="-18288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3pPr>
            <a:lvl4pPr marL="822960" indent="-18288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4pPr>
            <a:lvl5pPr marL="1005840" indent="-18288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bg1"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Recreational</a:t>
            </a:r>
          </a:p>
          <a:p>
            <a:endParaRPr lang="en-US" sz="6000" b="1" dirty="0">
              <a:solidFill>
                <a:schemeClr val="bg1">
                  <a:alpha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6000" b="1" dirty="0">
              <a:solidFill>
                <a:schemeClr val="bg1">
                  <a:alpha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6000" b="1" dirty="0">
              <a:solidFill>
                <a:schemeClr val="bg1">
                  <a:alpha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6000" b="1" dirty="0">
              <a:solidFill>
                <a:schemeClr val="bg1">
                  <a:alpha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6000" b="1" dirty="0">
              <a:solidFill>
                <a:schemeClr val="bg1">
                  <a:alpha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D42142-ED00-C197-1FC8-74CAC0CADAC5}"/>
              </a:ext>
            </a:extLst>
          </p:cNvPr>
          <p:cNvSpPr txBox="1"/>
          <p:nvPr/>
        </p:nvSpPr>
        <p:spPr>
          <a:xfrm>
            <a:off x="6584613" y="157478"/>
            <a:ext cx="2411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Q1</a:t>
            </a:r>
            <a:r>
              <a:rPr lang="en-US" dirty="0"/>
              <a:t>: Recruitment Trends</a:t>
            </a:r>
          </a:p>
        </p:txBody>
      </p:sp>
      <p:pic>
        <p:nvPicPr>
          <p:cNvPr id="3" name="Picture 1035" descr="C:\data\My Pictures\razorclambeaches.gif">
            <a:extLst>
              <a:ext uri="{FF2B5EF4-FFF2-40B4-BE49-F238E27FC236}">
                <a16:creationId xmlns:a16="http://schemas.microsoft.com/office/drawing/2014/main" id="{EA84728E-6104-3688-5618-CCDF07A1EE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42241" y="1227862"/>
            <a:ext cx="2820811" cy="405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 descr="Chart, line chart, histogram&#10;&#10;AI-generated content may be incorrect.">
            <a:extLst>
              <a:ext uri="{FF2B5EF4-FFF2-40B4-BE49-F238E27FC236}">
                <a16:creationId xmlns:a16="http://schemas.microsoft.com/office/drawing/2014/main" id="{E36EE27E-CBF4-6455-D68A-DE7A61EF19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7"/>
          <a:stretch>
            <a:fillRect/>
          </a:stretch>
        </p:blipFill>
        <p:spPr>
          <a:xfrm>
            <a:off x="220486" y="157479"/>
            <a:ext cx="5314950" cy="5976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7980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timeline&#10;&#10;AI-generated content may be incorrect.">
            <a:extLst>
              <a:ext uri="{FF2B5EF4-FFF2-40B4-BE49-F238E27FC236}">
                <a16:creationId xmlns:a16="http://schemas.microsoft.com/office/drawing/2014/main" id="{B2B8D662-CBB6-E1F3-1BF4-61B615126A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983" y="157478"/>
            <a:ext cx="7443492" cy="62029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E2002CD-19EA-AFA0-C167-CAD950A8DB94}"/>
              </a:ext>
            </a:extLst>
          </p:cNvPr>
          <p:cNvSpPr txBox="1"/>
          <p:nvPr/>
        </p:nvSpPr>
        <p:spPr>
          <a:xfrm>
            <a:off x="6584613" y="157478"/>
            <a:ext cx="2411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Q1</a:t>
            </a:r>
            <a:r>
              <a:rPr lang="en-US" dirty="0"/>
              <a:t>: Recruitment Trends</a:t>
            </a:r>
          </a:p>
        </p:txBody>
      </p:sp>
    </p:spTree>
    <p:extLst>
      <p:ext uri="{BB962C8B-B14F-4D97-AF65-F5344CB8AC3E}">
        <p14:creationId xmlns:p14="http://schemas.microsoft.com/office/powerpoint/2010/main" val="1479861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hart, line chart&#10;&#10;AI-generated content may be incorrect.">
            <a:extLst>
              <a:ext uri="{FF2B5EF4-FFF2-40B4-BE49-F238E27FC236}">
                <a16:creationId xmlns:a16="http://schemas.microsoft.com/office/drawing/2014/main" id="{01BCD844-A0E8-72F3-E7CC-C14FFB8889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87" y="694569"/>
            <a:ext cx="8683626" cy="49620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C1D936E-BF65-BB78-3601-BA939557CED8}"/>
              </a:ext>
            </a:extLst>
          </p:cNvPr>
          <p:cNvSpPr txBox="1"/>
          <p:nvPr/>
        </p:nvSpPr>
        <p:spPr>
          <a:xfrm>
            <a:off x="6584613" y="157478"/>
            <a:ext cx="2411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Q1</a:t>
            </a:r>
            <a:r>
              <a:rPr lang="en-US" dirty="0"/>
              <a:t>: Recruitment Trends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FB61E99-3C07-692A-B311-BE9421B8A9EF}"/>
              </a:ext>
            </a:extLst>
          </p:cNvPr>
          <p:cNvSpPr/>
          <p:nvPr/>
        </p:nvSpPr>
        <p:spPr>
          <a:xfrm>
            <a:off x="1028700" y="1381125"/>
            <a:ext cx="533400" cy="3848099"/>
          </a:xfrm>
          <a:prstGeom prst="rect">
            <a:avLst/>
          </a:pr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25D745C-C840-D98F-5F0B-23FAC94A96D8}"/>
              </a:ext>
            </a:extLst>
          </p:cNvPr>
          <p:cNvSpPr/>
          <p:nvPr/>
        </p:nvSpPr>
        <p:spPr>
          <a:xfrm>
            <a:off x="3400425" y="1381124"/>
            <a:ext cx="952500" cy="3848099"/>
          </a:xfrm>
          <a:prstGeom prst="rect">
            <a:avLst/>
          </a:pr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A871E0C-5513-9760-E10B-69D7CB30683A}"/>
              </a:ext>
            </a:extLst>
          </p:cNvPr>
          <p:cNvSpPr/>
          <p:nvPr/>
        </p:nvSpPr>
        <p:spPr>
          <a:xfrm>
            <a:off x="6276975" y="1381124"/>
            <a:ext cx="1581150" cy="3848099"/>
          </a:xfrm>
          <a:prstGeom prst="rect">
            <a:avLst/>
          </a:pr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3999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480E3-E83F-4213-EBF0-37337F22F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AE1BC-487F-DFE2-1240-D2100FE75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41EABF-09B2-CCDB-3C39-A5BCF3B1D8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743451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sz="2800" b="1" dirty="0"/>
              <a:t>What trends exist in recruitment across time?</a:t>
            </a:r>
          </a:p>
          <a:p>
            <a:pPr marL="800100" lvl="1" indent="-434975">
              <a:buFont typeface="Arial" panose="020B0604020202020204" pitchFamily="34" charset="0"/>
              <a:buChar char="•"/>
            </a:pPr>
            <a:r>
              <a:rPr lang="en-US" sz="2400" dirty="0"/>
              <a:t>Large peaks observed in summer stock assessment associated with settlement (YOY age class)</a:t>
            </a:r>
          </a:p>
          <a:p>
            <a:pPr marL="800100" lvl="1" indent="-434975">
              <a:buFont typeface="Arial" panose="020B0604020202020204" pitchFamily="34" charset="0"/>
              <a:buChar char="•"/>
            </a:pPr>
            <a:r>
              <a:rPr lang="en-US" sz="2400" dirty="0"/>
              <a:t>Cohort signal evident in following years in juvenile, sub-adult, and adult clams (except at Kalaloch)</a:t>
            </a:r>
          </a:p>
          <a:p>
            <a:pPr marL="742950" indent="-742950">
              <a:buAutoNum type="arabicPeriod"/>
            </a:pPr>
            <a:endParaRPr lang="en-US" sz="1600" dirty="0"/>
          </a:p>
          <a:p>
            <a:pPr marL="742950" indent="-742950">
              <a:buAutoNum type="arabicPeriod"/>
            </a:pPr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Which environmental variables influence razor clam recruitment across beaches?</a:t>
            </a:r>
          </a:p>
        </p:txBody>
      </p:sp>
    </p:spTree>
    <p:extLst>
      <p:ext uri="{BB962C8B-B14F-4D97-AF65-F5344CB8AC3E}">
        <p14:creationId xmlns:p14="http://schemas.microsoft.com/office/powerpoint/2010/main" val="2851689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5D448-7F5E-851A-4D7D-5F137792F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C65DC-112E-9A08-EE66-DE3DC5EFA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2E8DE-A791-D29F-6C04-357E358107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743451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sz="2800" b="1" dirty="0">
                <a:solidFill>
                  <a:srgbClr val="999999"/>
                </a:solidFill>
              </a:rPr>
              <a:t>What trends exist in recruitment across time?</a:t>
            </a:r>
          </a:p>
          <a:p>
            <a:pPr marL="800100" lvl="1" indent="-434975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999999"/>
                </a:solidFill>
              </a:rPr>
              <a:t>Large peaks observed in summer stock assessment associated with settlement (YOY age class)</a:t>
            </a:r>
          </a:p>
          <a:p>
            <a:pPr marL="800100" lvl="1" indent="-434975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999999"/>
                </a:solidFill>
              </a:rPr>
              <a:t>Cohort signal evident in following years in juvenile, sub-adult, and adult clams (except at Kalaloch)</a:t>
            </a:r>
          </a:p>
          <a:p>
            <a:pPr marL="742950" indent="-742950">
              <a:buAutoNum type="arabicPeriod"/>
            </a:pPr>
            <a:endParaRPr lang="en-US" sz="1600" dirty="0"/>
          </a:p>
          <a:p>
            <a:pPr marL="457200" indent="-457200">
              <a:buAutoNum type="arabicPeriod"/>
            </a:pPr>
            <a:r>
              <a:rPr lang="en-US" sz="2800" b="1" dirty="0"/>
              <a:t>Which environmental variables influence razor clam recruitment across beaches?</a:t>
            </a:r>
          </a:p>
        </p:txBody>
      </p:sp>
    </p:spTree>
    <p:extLst>
      <p:ext uri="{BB962C8B-B14F-4D97-AF65-F5344CB8AC3E}">
        <p14:creationId xmlns:p14="http://schemas.microsoft.com/office/powerpoint/2010/main" val="35051251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989579-ADFB-36DE-FB58-2878C2233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2626E-5266-076F-DDEA-9DC319B1A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97933"/>
            <a:ext cx="8229600" cy="914400"/>
          </a:xfrm>
        </p:spPr>
        <p:txBody>
          <a:bodyPr/>
          <a:lstStyle/>
          <a:p>
            <a:r>
              <a:rPr lang="en-US" dirty="0"/>
              <a:t>Maximum water temperature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E47D05-5044-013B-7CBC-B59E484E9263}"/>
              </a:ext>
            </a:extLst>
          </p:cNvPr>
          <p:cNvSpPr txBox="1"/>
          <p:nvPr/>
        </p:nvSpPr>
        <p:spPr>
          <a:xfrm>
            <a:off x="6089313" y="113267"/>
            <a:ext cx="2916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Q2</a:t>
            </a:r>
            <a:r>
              <a:rPr lang="en-US" dirty="0"/>
              <a:t>: Environmental Influence</a:t>
            </a:r>
          </a:p>
        </p:txBody>
      </p:sp>
      <p:pic>
        <p:nvPicPr>
          <p:cNvPr id="5" name="Picture 4" descr="Chart&#10;&#10;AI-generated content may be incorrect.">
            <a:extLst>
              <a:ext uri="{FF2B5EF4-FFF2-40B4-BE49-F238E27FC236}">
                <a16:creationId xmlns:a16="http://schemas.microsoft.com/office/drawing/2014/main" id="{FF197550-A5C3-9948-D635-50A1EA1AEA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2636" y="1325108"/>
            <a:ext cx="6813438" cy="454229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54F6CF1-BF68-9398-C7DA-63F8DB680CB8}"/>
              </a:ext>
            </a:extLst>
          </p:cNvPr>
          <p:cNvSpPr txBox="1"/>
          <p:nvPr/>
        </p:nvSpPr>
        <p:spPr>
          <a:xfrm>
            <a:off x="208394" y="1753234"/>
            <a:ext cx="1887106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b="1" u="sng" dirty="0"/>
              <a:t>Hypothesis</a:t>
            </a:r>
            <a:r>
              <a:rPr lang="en-US" b="1" dirty="0"/>
              <a:t>:</a:t>
            </a:r>
          </a:p>
          <a:p>
            <a:r>
              <a:rPr lang="en-US" b="1" dirty="0"/>
              <a:t>Warm temperatures have a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negative</a:t>
            </a:r>
            <a:r>
              <a:rPr lang="en-US" b="1" dirty="0"/>
              <a:t> impact on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larvae</a:t>
            </a:r>
            <a:r>
              <a:rPr lang="en-US" b="1" dirty="0"/>
              <a:t>, but a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positive</a:t>
            </a:r>
            <a:r>
              <a:rPr lang="en-US" b="1" dirty="0"/>
              <a:t> impact on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grow</a:t>
            </a:r>
            <a:r>
              <a:rPr lang="en-US" b="1" dirty="0"/>
              <a:t> in later life stages </a:t>
            </a:r>
          </a:p>
        </p:txBody>
      </p:sp>
    </p:spTree>
    <p:extLst>
      <p:ext uri="{BB962C8B-B14F-4D97-AF65-F5344CB8AC3E}">
        <p14:creationId xmlns:p14="http://schemas.microsoft.com/office/powerpoint/2010/main" val="27607678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1E614-175E-197F-B007-799BEB9C2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F26A2-A533-9387-37AF-63489544E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97933"/>
            <a:ext cx="8229600" cy="914400"/>
          </a:xfrm>
        </p:spPr>
        <p:txBody>
          <a:bodyPr/>
          <a:lstStyle/>
          <a:p>
            <a:r>
              <a:rPr lang="en-US" dirty="0"/>
              <a:t>BEAUTI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B38926-2F52-B79B-781A-FEDF9F5DA15E}"/>
              </a:ext>
            </a:extLst>
          </p:cNvPr>
          <p:cNvSpPr txBox="1"/>
          <p:nvPr/>
        </p:nvSpPr>
        <p:spPr>
          <a:xfrm>
            <a:off x="6089313" y="113267"/>
            <a:ext cx="2916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Q2</a:t>
            </a:r>
            <a:r>
              <a:rPr lang="en-US" dirty="0"/>
              <a:t>: Environmental Influence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0194B8-C233-D733-394D-0264CA76A925}"/>
              </a:ext>
            </a:extLst>
          </p:cNvPr>
          <p:cNvSpPr txBox="1"/>
          <p:nvPr/>
        </p:nvSpPr>
        <p:spPr>
          <a:xfrm>
            <a:off x="933450" y="1281410"/>
            <a:ext cx="71247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Biologically Effective Upwelling Transport Index (</a:t>
            </a:r>
            <a:r>
              <a:rPr lang="en-US" dirty="0" err="1"/>
              <a:t>BEUTI</a:t>
            </a:r>
            <a:r>
              <a:rPr lang="en-US" dirty="0"/>
              <a:t>) estimates vertical nitrate flux in coastal waters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1403DA-7AB7-347F-9484-8BDBF3C1DD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04" y="2070616"/>
            <a:ext cx="5724784" cy="358536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81D1B57-A566-0340-78D8-C65EB07483BA}"/>
              </a:ext>
            </a:extLst>
          </p:cNvPr>
          <p:cNvSpPr txBox="1"/>
          <p:nvPr/>
        </p:nvSpPr>
        <p:spPr>
          <a:xfrm>
            <a:off x="6844940" y="2197893"/>
            <a:ext cx="167735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b="1" u="sng" dirty="0"/>
              <a:t>Hypothesis</a:t>
            </a:r>
            <a:r>
              <a:rPr lang="en-US" b="1" dirty="0"/>
              <a:t>:</a:t>
            </a:r>
          </a:p>
          <a:p>
            <a:r>
              <a:rPr lang="en-US" b="1" dirty="0"/>
              <a:t>Higher nitrate flux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increases algal growth</a:t>
            </a:r>
            <a:r>
              <a:rPr lang="en-US" b="1" dirty="0"/>
              <a:t>, improving food availability across life stages.</a:t>
            </a:r>
          </a:p>
        </p:txBody>
      </p:sp>
    </p:spTree>
    <p:extLst>
      <p:ext uri="{BB962C8B-B14F-4D97-AF65-F5344CB8AC3E}">
        <p14:creationId xmlns:p14="http://schemas.microsoft.com/office/powerpoint/2010/main" val="35717526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7445C-C564-F4BF-2220-F720BE89B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Columbia River Discharge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4ECC46-3013-2413-C058-F09E481577E2}"/>
              </a:ext>
            </a:extLst>
          </p:cNvPr>
          <p:cNvSpPr txBox="1"/>
          <p:nvPr/>
        </p:nvSpPr>
        <p:spPr>
          <a:xfrm>
            <a:off x="6089313" y="113267"/>
            <a:ext cx="2916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Q2</a:t>
            </a:r>
            <a:r>
              <a:rPr lang="en-US" dirty="0"/>
              <a:t>: Environmental Influence</a:t>
            </a:r>
          </a:p>
        </p:txBody>
      </p:sp>
      <p:pic>
        <p:nvPicPr>
          <p:cNvPr id="6" name="Picture 5" descr="Chart&#10;&#10;AI-generated content may be incorrect.">
            <a:extLst>
              <a:ext uri="{FF2B5EF4-FFF2-40B4-BE49-F238E27FC236}">
                <a16:creationId xmlns:a16="http://schemas.microsoft.com/office/drawing/2014/main" id="{22268602-80AC-3796-77F8-ED60DDF1DF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75" y="1396999"/>
            <a:ext cx="6304002" cy="4202668"/>
          </a:xfrm>
          <a:prstGeom prst="rect">
            <a:avLst/>
          </a:prstGeom>
        </p:spPr>
      </p:pic>
      <p:pic>
        <p:nvPicPr>
          <p:cNvPr id="1026" name="Picture 2" descr="Columbia River - Wikipedia">
            <a:extLst>
              <a:ext uri="{FF2B5EF4-FFF2-40B4-BE49-F238E27FC236}">
                <a16:creationId xmlns:a16="http://schemas.microsoft.com/office/drawing/2014/main" id="{80441226-5FE2-63DA-EE9B-154E6F9272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150" y="1258333"/>
            <a:ext cx="2771775" cy="277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3DDEC01-3B23-826D-ED3C-9915C6E72878}"/>
              </a:ext>
            </a:extLst>
          </p:cNvPr>
          <p:cNvSpPr txBox="1"/>
          <p:nvPr/>
        </p:nvSpPr>
        <p:spPr>
          <a:xfrm>
            <a:off x="6686551" y="4145441"/>
            <a:ext cx="232727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b="1" u="sng" dirty="0"/>
              <a:t>Hypothesis</a:t>
            </a:r>
            <a:r>
              <a:rPr lang="en-US" sz="1600" b="1" dirty="0"/>
              <a:t>:</a:t>
            </a:r>
          </a:p>
          <a:p>
            <a:r>
              <a:rPr lang="en-US" sz="1600" b="1" dirty="0"/>
              <a:t>Greater discharge from the CR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</a:rPr>
              <a:t>decreases salinity</a:t>
            </a:r>
            <a:r>
              <a:rPr lang="en-US" sz="1600" b="1" dirty="0"/>
              <a:t> and imposes a stress on clams. Greater discharge could also </a:t>
            </a:r>
            <a:r>
              <a:rPr lang="en-US" sz="1600" b="1" dirty="0">
                <a:solidFill>
                  <a:schemeClr val="accent5">
                    <a:lumMod val="75000"/>
                  </a:schemeClr>
                </a:solidFill>
              </a:rPr>
              <a:t>increase diatom grow</a:t>
            </a:r>
            <a:r>
              <a:rPr lang="en-US" sz="1600" b="1" dirty="0"/>
              <a:t>, increasing food availability.</a:t>
            </a:r>
          </a:p>
        </p:txBody>
      </p:sp>
    </p:spTree>
    <p:extLst>
      <p:ext uri="{BB962C8B-B14F-4D97-AF65-F5344CB8AC3E}">
        <p14:creationId xmlns:p14="http://schemas.microsoft.com/office/powerpoint/2010/main" val="8877866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2717CBD1-8F3B-4892-8A80-53624AA50AAC}"/>
              </a:ext>
            </a:extLst>
          </p:cNvPr>
          <p:cNvSpPr txBox="1"/>
          <p:nvPr/>
        </p:nvSpPr>
        <p:spPr>
          <a:xfrm>
            <a:off x="6089313" y="113267"/>
            <a:ext cx="2916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Q2</a:t>
            </a:r>
            <a:r>
              <a:rPr lang="en-US" dirty="0"/>
              <a:t>: Environmental Influence</a:t>
            </a:r>
          </a:p>
        </p:txBody>
      </p:sp>
      <p:pic>
        <p:nvPicPr>
          <p:cNvPr id="3" name="Picture 2" descr="Chart, bar chart, PowerPoint&#10;&#10;AI-generated content may be incorrect.">
            <a:extLst>
              <a:ext uri="{FF2B5EF4-FFF2-40B4-BE49-F238E27FC236}">
                <a16:creationId xmlns:a16="http://schemas.microsoft.com/office/drawing/2014/main" id="{97C09DC8-38EB-B519-F462-39D53867C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86" y="749299"/>
            <a:ext cx="8343900" cy="35759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F4E531-A853-9500-35C2-68F61A21CB15}"/>
              </a:ext>
            </a:extLst>
          </p:cNvPr>
          <p:cNvSpPr txBox="1"/>
          <p:nvPr/>
        </p:nvSpPr>
        <p:spPr>
          <a:xfrm>
            <a:off x="1009649" y="4427888"/>
            <a:ext cx="71342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b="1" u="sng" dirty="0"/>
              <a:t>Method</a:t>
            </a:r>
            <a:r>
              <a:rPr lang="en-US" b="1" dirty="0"/>
              <a:t>: </a:t>
            </a:r>
            <a:br>
              <a:rPr lang="en-US" b="1" dirty="0"/>
            </a:br>
            <a:r>
              <a:rPr lang="en-US" dirty="0"/>
              <a:t>Calculate Pearson correlations between the abundance of clams at each life stage at each beach and environmental conditions during recruitment.</a:t>
            </a:r>
          </a:p>
        </p:txBody>
      </p:sp>
    </p:spTree>
    <p:extLst>
      <p:ext uri="{BB962C8B-B14F-4D97-AF65-F5344CB8AC3E}">
        <p14:creationId xmlns:p14="http://schemas.microsoft.com/office/powerpoint/2010/main" val="1899426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hart, line chart, scatter chart&#10;&#10;AI-generated content may be incorrect.">
            <a:extLst>
              <a:ext uri="{FF2B5EF4-FFF2-40B4-BE49-F238E27FC236}">
                <a16:creationId xmlns:a16="http://schemas.microsoft.com/office/drawing/2014/main" id="{DCBC0C37-4756-08FF-92DF-06BB9A570A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0" y="333375"/>
            <a:ext cx="5667375" cy="5667375"/>
          </a:xfrm>
          <a:prstGeom prst="rect">
            <a:avLst/>
          </a:prstGeom>
        </p:spPr>
      </p:pic>
      <p:pic>
        <p:nvPicPr>
          <p:cNvPr id="13" name="Picture 1035" descr="C:\data\My Pictures\razorclambeaches.gif">
            <a:extLst>
              <a:ext uri="{FF2B5EF4-FFF2-40B4-BE49-F238E27FC236}">
                <a16:creationId xmlns:a16="http://schemas.microsoft.com/office/drawing/2014/main" id="{D859377C-562B-A0AE-99AA-14AB648420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54249" y="1094641"/>
            <a:ext cx="2880201" cy="4144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4227670-65A8-EA91-7F82-7AB51284F280}"/>
              </a:ext>
            </a:extLst>
          </p:cNvPr>
          <p:cNvSpPr/>
          <p:nvPr/>
        </p:nvSpPr>
        <p:spPr>
          <a:xfrm>
            <a:off x="472440" y="640081"/>
            <a:ext cx="5233913" cy="31699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60792E2-B6E1-03D3-7E4B-195CB475F12B}"/>
              </a:ext>
            </a:extLst>
          </p:cNvPr>
          <p:cNvSpPr/>
          <p:nvPr/>
        </p:nvSpPr>
        <p:spPr>
          <a:xfrm>
            <a:off x="6054249" y="3359150"/>
            <a:ext cx="1241901" cy="155575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Chart, line chart, scatter chart&#10;&#10;AI-generated content may be incorrect.">
            <a:extLst>
              <a:ext uri="{FF2B5EF4-FFF2-40B4-BE49-F238E27FC236}">
                <a16:creationId xmlns:a16="http://schemas.microsoft.com/office/drawing/2014/main" id="{57B752DF-E197-4839-1BDC-9EB53DC7E9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1" t="5210" r="4254" b="91429"/>
          <a:stretch>
            <a:fillRect/>
          </a:stretch>
        </p:blipFill>
        <p:spPr>
          <a:xfrm>
            <a:off x="628332" y="3619501"/>
            <a:ext cx="5016500" cy="1905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4A7D9B7-48F8-2E4E-7027-30DF83AC15D3}"/>
              </a:ext>
            </a:extLst>
          </p:cNvPr>
          <p:cNvCxnSpPr>
            <a:cxnSpLocks/>
          </p:cNvCxnSpPr>
          <p:nvPr/>
        </p:nvCxnSpPr>
        <p:spPr>
          <a:xfrm flipH="1">
            <a:off x="5706353" y="4914900"/>
            <a:ext cx="347896" cy="40395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D4C9C9D-4B0D-D6C3-81F4-76AC81B32156}"/>
              </a:ext>
            </a:extLst>
          </p:cNvPr>
          <p:cNvCxnSpPr>
            <a:cxnSpLocks/>
          </p:cNvCxnSpPr>
          <p:nvPr/>
        </p:nvCxnSpPr>
        <p:spPr>
          <a:xfrm flipH="1">
            <a:off x="5718418" y="3359150"/>
            <a:ext cx="345197" cy="490539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B5271D2-5F8D-C8A1-0362-67A4BEFB23E6}"/>
              </a:ext>
            </a:extLst>
          </p:cNvPr>
          <p:cNvSpPr txBox="1"/>
          <p:nvPr/>
        </p:nvSpPr>
        <p:spPr>
          <a:xfrm>
            <a:off x="6089313" y="113267"/>
            <a:ext cx="2916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Q2</a:t>
            </a:r>
            <a:r>
              <a:rPr lang="en-US" dirty="0"/>
              <a:t>: Environmental Influence</a:t>
            </a:r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CF57874A-5145-AF78-5D9F-A9E72438B5C4}"/>
              </a:ext>
            </a:extLst>
          </p:cNvPr>
          <p:cNvSpPr/>
          <p:nvPr/>
        </p:nvSpPr>
        <p:spPr>
          <a:xfrm rot="5400000">
            <a:off x="5693719" y="4923565"/>
            <a:ext cx="403960" cy="335831"/>
          </a:xfrm>
          <a:prstGeom prst="rtTriangle">
            <a:avLst/>
          </a:prstGeom>
          <a:solidFill>
            <a:srgbClr val="FFFF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D13079-51F8-3437-5868-46FBF4A8A0ED}"/>
              </a:ext>
            </a:extLst>
          </p:cNvPr>
          <p:cNvSpPr/>
          <p:nvPr/>
        </p:nvSpPr>
        <p:spPr>
          <a:xfrm>
            <a:off x="5727784" y="3835401"/>
            <a:ext cx="326466" cy="1054102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DB170B9C-DD59-51B1-8DF2-C5FAFFB148F8}"/>
              </a:ext>
            </a:extLst>
          </p:cNvPr>
          <p:cNvSpPr/>
          <p:nvPr/>
        </p:nvSpPr>
        <p:spPr>
          <a:xfrm rot="16200000">
            <a:off x="5669484" y="3452222"/>
            <a:ext cx="452440" cy="317096"/>
          </a:xfrm>
          <a:prstGeom prst="rtTriangle">
            <a:avLst/>
          </a:prstGeom>
          <a:solidFill>
            <a:srgbClr val="FFFF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1F0C2A-8BB8-CAC8-EFBD-649E97AD8B45}"/>
              </a:ext>
            </a:extLst>
          </p:cNvPr>
          <p:cNvSpPr txBox="1"/>
          <p:nvPr/>
        </p:nvSpPr>
        <p:spPr>
          <a:xfrm>
            <a:off x="820382" y="2915333"/>
            <a:ext cx="1429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Temperature Stress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07F390-9C6E-449B-4273-0364B622B78B}"/>
              </a:ext>
            </a:extLst>
          </p:cNvPr>
          <p:cNvSpPr txBox="1"/>
          <p:nvPr/>
        </p:nvSpPr>
        <p:spPr>
          <a:xfrm>
            <a:off x="2426774" y="2915332"/>
            <a:ext cx="1429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Food Availability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CA2A1B-8D43-C8D9-9811-258E2105BA9D}"/>
              </a:ext>
            </a:extLst>
          </p:cNvPr>
          <p:cNvSpPr txBox="1"/>
          <p:nvPr/>
        </p:nvSpPr>
        <p:spPr>
          <a:xfrm>
            <a:off x="4066563" y="2915331"/>
            <a:ext cx="1429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Salinity Stress</a:t>
            </a:r>
          </a:p>
        </p:txBody>
      </p:sp>
    </p:spTree>
    <p:extLst>
      <p:ext uri="{BB962C8B-B14F-4D97-AF65-F5344CB8AC3E}">
        <p14:creationId xmlns:p14="http://schemas.microsoft.com/office/powerpoint/2010/main" val="42583292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39A0B-F0FD-BD63-8B9E-E5C0B890F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3AB39E7E-954B-B5FB-DB86-50520A38188C}"/>
              </a:ext>
            </a:extLst>
          </p:cNvPr>
          <p:cNvSpPr/>
          <p:nvPr/>
        </p:nvSpPr>
        <p:spPr>
          <a:xfrm>
            <a:off x="5422030" y="2257425"/>
            <a:ext cx="632219" cy="218342"/>
          </a:xfrm>
          <a:prstGeom prst="rtTriangle">
            <a:avLst/>
          </a:prstGeom>
          <a:solidFill>
            <a:srgbClr val="FFFF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1BF175-3A1E-82ED-AC2F-F467734215BF}"/>
              </a:ext>
            </a:extLst>
          </p:cNvPr>
          <p:cNvSpPr/>
          <p:nvPr/>
        </p:nvSpPr>
        <p:spPr>
          <a:xfrm>
            <a:off x="472440" y="640081"/>
            <a:ext cx="5328285" cy="16649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035" descr="C:\data\My Pictures\razorclambeaches.gif">
            <a:extLst>
              <a:ext uri="{FF2B5EF4-FFF2-40B4-BE49-F238E27FC236}">
                <a16:creationId xmlns:a16="http://schemas.microsoft.com/office/drawing/2014/main" id="{4123C8FC-B33D-83AC-4AFE-859A44B2D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54249" y="1094641"/>
            <a:ext cx="2880201" cy="4144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4164A96-17B7-4ACD-DC6F-F5C098903E86}"/>
              </a:ext>
            </a:extLst>
          </p:cNvPr>
          <p:cNvSpPr/>
          <p:nvPr/>
        </p:nvSpPr>
        <p:spPr>
          <a:xfrm>
            <a:off x="4846320" y="2475767"/>
            <a:ext cx="2249805" cy="781783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Chart, line chart, scatter chart&#10;&#10;AI-generated content may be incorrect.">
            <a:extLst>
              <a:ext uri="{FF2B5EF4-FFF2-40B4-BE49-F238E27FC236}">
                <a16:creationId xmlns:a16="http://schemas.microsoft.com/office/drawing/2014/main" id="{D4479D95-A9C5-DC4D-A068-29F4990112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58" r="3135" b="-1"/>
          <a:stretch>
            <a:fillRect/>
          </a:stretch>
        </p:blipFill>
        <p:spPr>
          <a:xfrm>
            <a:off x="209550" y="2314576"/>
            <a:ext cx="5489659" cy="3686174"/>
          </a:xfrm>
          <a:prstGeom prst="rect">
            <a:avLst/>
          </a:prstGeom>
        </p:spPr>
      </p:pic>
      <p:pic>
        <p:nvPicPr>
          <p:cNvPr id="17" name="Picture 16" descr="Chart, line chart, scatter chart&#10;&#10;AI-generated content may be incorrect.">
            <a:extLst>
              <a:ext uri="{FF2B5EF4-FFF2-40B4-BE49-F238E27FC236}">
                <a16:creationId xmlns:a16="http://schemas.microsoft.com/office/drawing/2014/main" id="{A740DCA7-1C3B-E348-4325-4D5DF6A6A1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1" t="5210" r="4254" b="91429"/>
          <a:stretch>
            <a:fillRect/>
          </a:stretch>
        </p:blipFill>
        <p:spPr>
          <a:xfrm>
            <a:off x="628332" y="2124076"/>
            <a:ext cx="5016500" cy="1905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9CFE5E0-D71F-43C0-D0ED-1583AFFDC9A9}"/>
              </a:ext>
            </a:extLst>
          </p:cNvPr>
          <p:cNvCxnSpPr>
            <a:cxnSpLocks/>
          </p:cNvCxnSpPr>
          <p:nvPr/>
        </p:nvCxnSpPr>
        <p:spPr>
          <a:xfrm flipH="1">
            <a:off x="5699209" y="3257550"/>
            <a:ext cx="355040" cy="561975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E2111BE-8E5F-241B-D631-D2833E96C0D4}"/>
              </a:ext>
            </a:extLst>
          </p:cNvPr>
          <p:cNvCxnSpPr>
            <a:cxnSpLocks/>
          </p:cNvCxnSpPr>
          <p:nvPr/>
        </p:nvCxnSpPr>
        <p:spPr>
          <a:xfrm flipH="1" flipV="1">
            <a:off x="5699209" y="2348599"/>
            <a:ext cx="355040" cy="12716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E96474AB-708F-132C-B3D4-B62C0359AC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969" y="355504"/>
            <a:ext cx="4152351" cy="305963"/>
          </a:xfrm>
          <a:prstGeom prst="rect">
            <a:avLst/>
          </a:prstGeom>
        </p:spPr>
      </p:pic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AE9A4522-0396-63EA-89B9-25620B0D8FB5}"/>
              </a:ext>
            </a:extLst>
          </p:cNvPr>
          <p:cNvSpPr/>
          <p:nvPr/>
        </p:nvSpPr>
        <p:spPr>
          <a:xfrm rot="5400000">
            <a:off x="5592796" y="3360977"/>
            <a:ext cx="561967" cy="355040"/>
          </a:xfrm>
          <a:prstGeom prst="rtTriangle">
            <a:avLst/>
          </a:prstGeom>
          <a:solidFill>
            <a:srgbClr val="FFFF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5DBF74E-E723-A663-2B82-9D7C5A72D70B}"/>
              </a:ext>
            </a:extLst>
          </p:cNvPr>
          <p:cNvSpPr txBox="1"/>
          <p:nvPr/>
        </p:nvSpPr>
        <p:spPr>
          <a:xfrm>
            <a:off x="6089313" y="113267"/>
            <a:ext cx="2916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Q2</a:t>
            </a:r>
            <a:r>
              <a:rPr lang="en-US" dirty="0"/>
              <a:t>: Environmental Influence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2A83002C-83E7-0822-508F-D6D0F8AECB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373" y="1285626"/>
            <a:ext cx="314369" cy="3562847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CF31B520-328D-1CF5-B621-0FABAF16B3E4}"/>
              </a:ext>
            </a:extLst>
          </p:cNvPr>
          <p:cNvSpPr txBox="1"/>
          <p:nvPr/>
        </p:nvSpPr>
        <p:spPr>
          <a:xfrm>
            <a:off x="807609" y="1442686"/>
            <a:ext cx="1429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Temperature Stress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21EA0C4-1C73-0970-4852-2481B7AADCE8}"/>
              </a:ext>
            </a:extLst>
          </p:cNvPr>
          <p:cNvSpPr txBox="1"/>
          <p:nvPr/>
        </p:nvSpPr>
        <p:spPr>
          <a:xfrm>
            <a:off x="2414001" y="1442685"/>
            <a:ext cx="1429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Food Availability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E877680-29C0-E5FD-2B09-43079152EB32}"/>
              </a:ext>
            </a:extLst>
          </p:cNvPr>
          <p:cNvSpPr txBox="1"/>
          <p:nvPr/>
        </p:nvSpPr>
        <p:spPr>
          <a:xfrm>
            <a:off x="4053790" y="1442684"/>
            <a:ext cx="1429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Salinity Stress</a:t>
            </a:r>
          </a:p>
        </p:txBody>
      </p:sp>
    </p:spTree>
    <p:extLst>
      <p:ext uri="{BB962C8B-B14F-4D97-AF65-F5344CB8AC3E}">
        <p14:creationId xmlns:p14="http://schemas.microsoft.com/office/powerpoint/2010/main" val="7998894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A46A5-AE1C-24AD-D830-F4EEF47CF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7D66508-FE3D-6C76-9BBD-FE8CFD81E735}"/>
              </a:ext>
            </a:extLst>
          </p:cNvPr>
          <p:cNvSpPr/>
          <p:nvPr/>
        </p:nvSpPr>
        <p:spPr>
          <a:xfrm rot="5400000">
            <a:off x="5073556" y="1311581"/>
            <a:ext cx="616549" cy="1332294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37265E-2159-8CD1-BE68-4ACD78060250}"/>
              </a:ext>
            </a:extLst>
          </p:cNvPr>
          <p:cNvSpPr/>
          <p:nvPr/>
        </p:nvSpPr>
        <p:spPr>
          <a:xfrm rot="5400000">
            <a:off x="5264565" y="300274"/>
            <a:ext cx="256439" cy="1332294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035" descr="C:\data\My Pictures\razorclambeaches.gif">
            <a:extLst>
              <a:ext uri="{FF2B5EF4-FFF2-40B4-BE49-F238E27FC236}">
                <a16:creationId xmlns:a16="http://schemas.microsoft.com/office/drawing/2014/main" id="{E07124FC-DBA8-6529-4774-686B2F74E0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54249" y="1094641"/>
            <a:ext cx="2880201" cy="4144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4E817DE-4E32-6EC4-39CB-E27EB1243A28}"/>
              </a:ext>
            </a:extLst>
          </p:cNvPr>
          <p:cNvSpPr/>
          <p:nvPr/>
        </p:nvSpPr>
        <p:spPr>
          <a:xfrm>
            <a:off x="6063615" y="1094642"/>
            <a:ext cx="685800" cy="523876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6BB374D-3F85-2923-039A-6841D17E3298}"/>
              </a:ext>
            </a:extLst>
          </p:cNvPr>
          <p:cNvCxnSpPr/>
          <p:nvPr/>
        </p:nvCxnSpPr>
        <p:spPr>
          <a:xfrm flipH="1" flipV="1">
            <a:off x="5734050" y="838200"/>
            <a:ext cx="329565" cy="256441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217E3D5-4471-FDA8-6876-8395AF217B3C}"/>
              </a:ext>
            </a:extLst>
          </p:cNvPr>
          <p:cNvCxnSpPr>
            <a:cxnSpLocks/>
          </p:cNvCxnSpPr>
          <p:nvPr/>
        </p:nvCxnSpPr>
        <p:spPr>
          <a:xfrm flipH="1">
            <a:off x="5734050" y="1613021"/>
            <a:ext cx="307657" cy="672979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2EF622C4-A7BB-A937-E63D-43A11D7125A3}"/>
              </a:ext>
            </a:extLst>
          </p:cNvPr>
          <p:cNvSpPr/>
          <p:nvPr/>
        </p:nvSpPr>
        <p:spPr>
          <a:xfrm rot="5400000">
            <a:off x="5111490" y="715899"/>
            <a:ext cx="574811" cy="1332294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Chart, line chart, scatter chart&#10;&#10;AI-generated content may be incorrect.">
            <a:extLst>
              <a:ext uri="{FF2B5EF4-FFF2-40B4-BE49-F238E27FC236}">
                <a16:creationId xmlns:a16="http://schemas.microsoft.com/office/drawing/2014/main" id="{F426A8B0-E39D-8520-D20C-178C6FD4EE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21"/>
          <a:stretch>
            <a:fillRect/>
          </a:stretch>
        </p:blipFill>
        <p:spPr>
          <a:xfrm>
            <a:off x="209551" y="333375"/>
            <a:ext cx="5524500" cy="5667375"/>
          </a:xfrm>
          <a:prstGeom prst="rect">
            <a:avLst/>
          </a:prstGeom>
        </p:spPr>
      </p:pic>
      <p:sp>
        <p:nvSpPr>
          <p:cNvPr id="9" name="Right Triangle 8">
            <a:extLst>
              <a:ext uri="{FF2B5EF4-FFF2-40B4-BE49-F238E27FC236}">
                <a16:creationId xmlns:a16="http://schemas.microsoft.com/office/drawing/2014/main" id="{689C3AD1-5836-04DF-4CE6-D509D2F3BC65}"/>
              </a:ext>
            </a:extLst>
          </p:cNvPr>
          <p:cNvSpPr/>
          <p:nvPr/>
        </p:nvSpPr>
        <p:spPr>
          <a:xfrm rot="10053761">
            <a:off x="5763727" y="767947"/>
            <a:ext cx="288622" cy="335026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4F6D5380-3806-4D45-B6C9-288BCA77F485}"/>
              </a:ext>
            </a:extLst>
          </p:cNvPr>
          <p:cNvSpPr/>
          <p:nvPr/>
        </p:nvSpPr>
        <p:spPr>
          <a:xfrm rot="16200000">
            <a:off x="5531414" y="1869074"/>
            <a:ext cx="702461" cy="303218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B21308F-B945-CE2D-9F6A-3147761C4EC7}"/>
              </a:ext>
            </a:extLst>
          </p:cNvPr>
          <p:cNvSpPr txBox="1"/>
          <p:nvPr/>
        </p:nvSpPr>
        <p:spPr>
          <a:xfrm>
            <a:off x="6089313" y="113267"/>
            <a:ext cx="2916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Q2</a:t>
            </a:r>
            <a:r>
              <a:rPr lang="en-US" dirty="0"/>
              <a:t>: Environmental Influence</a:t>
            </a:r>
          </a:p>
        </p:txBody>
      </p:sp>
    </p:spTree>
    <p:extLst>
      <p:ext uri="{BB962C8B-B14F-4D97-AF65-F5344CB8AC3E}">
        <p14:creationId xmlns:p14="http://schemas.microsoft.com/office/powerpoint/2010/main" val="5104851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42359-A408-19C8-6564-910592DE7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C08EC-19ED-74F4-1B64-E70EC69AD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C3CD96-62D0-A073-5313-8C3A4CA1C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010150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AutoNum type="arabicPeriod"/>
            </a:pPr>
            <a:r>
              <a:rPr lang="en-US" sz="2800" b="1" dirty="0">
                <a:solidFill>
                  <a:srgbClr val="999999"/>
                </a:solidFill>
              </a:rPr>
              <a:t>What trends exist in recruitment across time?</a:t>
            </a:r>
          </a:p>
          <a:p>
            <a:pPr marL="800100" lvl="1" indent="-434975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999999"/>
                </a:solidFill>
              </a:rPr>
              <a:t>Large peaks observed in summer stock assessment associated with settlement (YOY age class)</a:t>
            </a:r>
          </a:p>
          <a:p>
            <a:pPr marL="800100" lvl="1" indent="-434975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999999"/>
                </a:solidFill>
              </a:rPr>
              <a:t>Cohort signal evident in following years in juvenile, sub-adult, and adult clams (except at Kalaloch)</a:t>
            </a:r>
          </a:p>
          <a:p>
            <a:pPr marL="742950" indent="-742950">
              <a:buAutoNum type="arabicPeriod"/>
            </a:pPr>
            <a:endParaRPr lang="en-US" sz="1600" dirty="0"/>
          </a:p>
          <a:p>
            <a:pPr marL="457200" indent="-457200">
              <a:buAutoNum type="arabicPeriod"/>
            </a:pPr>
            <a:r>
              <a:rPr lang="en-US" sz="2800" b="1" dirty="0"/>
              <a:t>Which environmental variables influence razor clam recruitment across beaches?</a:t>
            </a:r>
          </a:p>
          <a:p>
            <a:pPr marL="822960" lvl="1" indent="-457200">
              <a:buFont typeface="Arial" panose="020B0604020202020204" pitchFamily="34" charset="0"/>
              <a:buChar char="•"/>
            </a:pPr>
            <a:r>
              <a:rPr lang="en-US" sz="2400" b="1" dirty="0"/>
              <a:t>Warm temperatures are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negative</a:t>
            </a:r>
            <a:r>
              <a:rPr lang="en-US" sz="2400" b="1" dirty="0"/>
              <a:t>/neutral for YOY and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positive</a:t>
            </a:r>
            <a:r>
              <a:rPr lang="en-US" sz="2400" b="1" dirty="0"/>
              <a:t> for adults</a:t>
            </a:r>
          </a:p>
          <a:p>
            <a:pPr marL="822960" lvl="1" indent="-457200">
              <a:buFont typeface="Arial" panose="020B0604020202020204" pitchFamily="34" charset="0"/>
              <a:buChar char="•"/>
            </a:pPr>
            <a:r>
              <a:rPr lang="en-US" sz="2400" b="1" dirty="0" err="1"/>
              <a:t>BEUTI</a:t>
            </a:r>
            <a:r>
              <a:rPr lang="en-US" sz="2400" b="1" dirty="0"/>
              <a:t> is the most reliable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positive</a:t>
            </a:r>
            <a:r>
              <a:rPr lang="en-US" sz="2400" b="1" dirty="0"/>
              <a:t> driver of recruitment (except at Kalaloch)</a:t>
            </a:r>
          </a:p>
          <a:p>
            <a:pPr marL="822960" lvl="1" indent="-457200">
              <a:buFont typeface="Arial" panose="020B0604020202020204" pitchFamily="34" charset="0"/>
              <a:buChar char="•"/>
            </a:pPr>
            <a:r>
              <a:rPr lang="en-US" sz="2400" b="1" dirty="0"/>
              <a:t>Discharge is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negative</a:t>
            </a:r>
            <a:r>
              <a:rPr lang="en-US" sz="2400" b="1" dirty="0"/>
              <a:t> across all age classes, but more impactful on southern beaches</a:t>
            </a:r>
          </a:p>
          <a:p>
            <a:pPr marL="822960" lvl="1" indent="-457200">
              <a:buFont typeface="Arial" panose="020B0604020202020204" pitchFamily="34" charset="0"/>
              <a:buChar char="•"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4544112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1BF26-F7C2-C337-4F27-DB744F001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25" y="3362325"/>
            <a:ext cx="8229600" cy="914400"/>
          </a:xfrm>
        </p:spPr>
        <p:txBody>
          <a:bodyPr/>
          <a:lstStyle/>
          <a:p>
            <a:r>
              <a:rPr lang="en-US" dirty="0"/>
              <a:t>Partners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60BB56E-AB9C-B7EA-23BD-968AAF0C8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525" y="4276725"/>
            <a:ext cx="4471416" cy="1257300"/>
          </a:xfrm>
        </p:spPr>
        <p:txBody>
          <a:bodyPr>
            <a:normAutofit/>
          </a:bodyPr>
          <a:lstStyle/>
          <a:p>
            <a:r>
              <a:rPr lang="en-US" sz="1200" b="1" dirty="0"/>
              <a:t>WDFW Razor Clam Team</a:t>
            </a:r>
          </a:p>
          <a:p>
            <a:r>
              <a:rPr lang="en-US" sz="1200" b="1" dirty="0"/>
              <a:t>Quinault Indian Nation</a:t>
            </a:r>
          </a:p>
          <a:p>
            <a:r>
              <a:rPr lang="en-US" sz="1200" b="1" dirty="0"/>
              <a:t>Hoh Indian Tribe</a:t>
            </a:r>
          </a:p>
          <a:p>
            <a:r>
              <a:rPr lang="en-US" sz="1200" b="1" dirty="0"/>
              <a:t>Olympic National Park</a:t>
            </a:r>
          </a:p>
        </p:txBody>
      </p:sp>
      <p:pic>
        <p:nvPicPr>
          <p:cNvPr id="1028" name="Picture 4" descr="Hoh Indian Tribe | Communities | Whose.Land">
            <a:extLst>
              <a:ext uri="{FF2B5EF4-FFF2-40B4-BE49-F238E27FC236}">
                <a16:creationId xmlns:a16="http://schemas.microsoft.com/office/drawing/2014/main" id="{E341E13D-17C0-ED01-F52B-5D682692C6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1468" y="4170624"/>
            <a:ext cx="1895186" cy="1886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vector of olympic national park logo patch symbol">
            <a:extLst>
              <a:ext uri="{FF2B5EF4-FFF2-40B4-BE49-F238E27FC236}">
                <a16:creationId xmlns:a16="http://schemas.microsoft.com/office/drawing/2014/main" id="{CB375329-A703-2152-71ED-3817BFEE17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409" t="11110" r="27470" b="9293"/>
          <a:stretch>
            <a:fillRect/>
          </a:stretch>
        </p:blipFill>
        <p:spPr bwMode="auto">
          <a:xfrm>
            <a:off x="7429500" y="4276725"/>
            <a:ext cx="1423496" cy="167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0206215-04A9-468A-C4CD-6DE704709D50}"/>
              </a:ext>
            </a:extLst>
          </p:cNvPr>
          <p:cNvSpPr txBox="1">
            <a:spLocks/>
          </p:cNvSpPr>
          <p:nvPr/>
        </p:nvSpPr>
        <p:spPr>
          <a:xfrm>
            <a:off x="390525" y="140170"/>
            <a:ext cx="8229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200" b="0" kern="1200">
                <a:solidFill>
                  <a:srgbClr val="067B54"/>
                </a:solidFill>
                <a:latin typeface="Rockwell" panose="02060603020205020403" pitchFamily="18" charset="0"/>
                <a:ea typeface="Roboto Slab" pitchFamily="2" charset="0"/>
                <a:cs typeface="+mj-cs"/>
              </a:defRPr>
            </a:lvl1pPr>
          </a:lstStyle>
          <a:p>
            <a:r>
              <a:rPr lang="en-US" dirty="0"/>
              <a:t>Future Directions</a:t>
            </a:r>
          </a:p>
        </p:txBody>
      </p:sp>
      <p:pic>
        <p:nvPicPr>
          <p:cNvPr id="1032" name="Picture 8" descr="Washington Department of Fish and Wildlife logo | U.S. Geological Survey">
            <a:extLst>
              <a:ext uri="{FF2B5EF4-FFF2-40B4-BE49-F238E27FC236}">
                <a16:creationId xmlns:a16="http://schemas.microsoft.com/office/drawing/2014/main" id="{DD97024B-8160-6916-9F7D-026C74C670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6233" y="4330087"/>
            <a:ext cx="1264383" cy="1567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Quinault Indian Nation">
            <a:extLst>
              <a:ext uri="{FF2B5EF4-FFF2-40B4-BE49-F238E27FC236}">
                <a16:creationId xmlns:a16="http://schemas.microsoft.com/office/drawing/2014/main" id="{3736B799-5CE4-925F-327B-67DDD3448D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0719" y="4411508"/>
            <a:ext cx="1372957" cy="1404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676446F-F203-CD6F-B907-673B513F55A0}"/>
              </a:ext>
            </a:extLst>
          </p:cNvPr>
          <p:cNvSpPr txBox="1">
            <a:spLocks/>
          </p:cNvSpPr>
          <p:nvPr/>
        </p:nvSpPr>
        <p:spPr>
          <a:xfrm>
            <a:off x="390525" y="1041498"/>
            <a:ext cx="3800475" cy="1973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600" kern="12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1pPr>
            <a:lvl2pPr marL="365760" indent="-18288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2pPr>
            <a:lvl3pPr marL="548640" indent="-18288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3pPr>
            <a:lvl4pPr marL="822960" indent="-18288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4pPr>
            <a:lvl5pPr marL="1005840" indent="-18288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Develop beach-specific abundance estimates to project stock health and digging opportunity into the future </a:t>
            </a:r>
          </a:p>
        </p:txBody>
      </p:sp>
      <p:pic>
        <p:nvPicPr>
          <p:cNvPr id="8" name="Picture 7" descr="Chart, scatter chart&#10;&#10;AI-generated content may be incorrect.">
            <a:extLst>
              <a:ext uri="{FF2B5EF4-FFF2-40B4-BE49-F238E27FC236}">
                <a16:creationId xmlns:a16="http://schemas.microsoft.com/office/drawing/2014/main" id="{3A730D4B-3219-E85D-0782-2AD74C5E49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354" b="50000"/>
          <a:stretch>
            <a:fillRect/>
          </a:stretch>
        </p:blipFill>
        <p:spPr>
          <a:xfrm>
            <a:off x="4234498" y="1041498"/>
            <a:ext cx="4429125" cy="2888159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5321E91-3631-3E25-B957-D1FF1914CF0C}"/>
              </a:ext>
            </a:extLst>
          </p:cNvPr>
          <p:cNvSpPr txBox="1">
            <a:spLocks/>
          </p:cNvSpPr>
          <p:nvPr/>
        </p:nvSpPr>
        <p:spPr>
          <a:xfrm>
            <a:off x="4863148" y="843726"/>
            <a:ext cx="3800475" cy="6267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600" kern="12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1pPr>
            <a:lvl2pPr marL="365760" indent="-18288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2pPr>
            <a:lvl3pPr marL="548640" indent="-18288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3pPr>
            <a:lvl4pPr marL="822960" indent="-18288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4pPr>
            <a:lvl5pPr marL="1005840" indent="-18288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400" b="1" dirty="0"/>
              <a:t>First attempt for Adults at Long Beach:</a:t>
            </a:r>
          </a:p>
        </p:txBody>
      </p:sp>
    </p:spTree>
    <p:extLst>
      <p:ext uri="{BB962C8B-B14F-4D97-AF65-F5344CB8AC3E}">
        <p14:creationId xmlns:p14="http://schemas.microsoft.com/office/powerpoint/2010/main" val="16005701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>
            <a:extLst>
              <a:ext uri="{FF2B5EF4-FFF2-40B4-BE49-F238E27FC236}">
                <a16:creationId xmlns:a16="http://schemas.microsoft.com/office/drawing/2014/main" id="{2DACD41B-40D7-40FF-C706-C689B70AE6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6850" r="-19479" b="-2"/>
          <a:stretch>
            <a:fillRect/>
          </a:stretch>
        </p:blipFill>
        <p:spPr bwMode="auto">
          <a:xfrm>
            <a:off x="20" y="10"/>
            <a:ext cx="10925155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C76A7573-9417-3DBF-DF15-D9C382FD3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782215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DFW_PowerPointTemplate.potx" id="{6D00F9B6-3CEC-4F99-90CF-955C31653A3D}" vid="{D0005149-ACCB-466C-82B0-59F451B4C77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TaxCatchAll xmlns="671c5c8a-d1dd-40a7-bcfd-3ed591bedb5d" xsi:nil="true"/>
    <lcf76f155ced4ddcb4097134ff3c332f xmlns="62120a19-a38a-4c78-8e86-03b65bdcf4fa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  <SharedWithUsers xmlns="671c5c8a-d1dd-40a7-bcfd-3ed591bedb5d">
      <UserInfo>
        <DisplayName>Hall, Heather J (DFW)</DisplayName>
        <AccountId>24</AccountId>
        <AccountType/>
      </UserInfo>
      <UserInfo>
        <DisplayName>Hintz, Megan (DFW)</DisplayName>
        <AccountId>78</AccountId>
        <AccountType/>
      </UserInfo>
      <UserInfo>
        <DisplayName>Fuller, Jamie D (DFW)</DisplayName>
        <AccountId>30</AccountId>
        <AccountType/>
      </UserInfo>
      <UserInfo>
        <DisplayName>Wargo, Lorna L (DFW)</DisplayName>
        <AccountId>34</AccountId>
        <AccountType/>
      </UserInfo>
      <UserInfo>
        <DisplayName>Morgan, Robert W (DFW)</DisplayName>
        <AccountId>15</AccountId>
        <AccountType/>
      </UserInfo>
    </SharedWithUsers>
    <Notes xmlns="62120a19-a38a-4c78-8e86-03b65bdcf4f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9114A9D0DECB469CD3434F7556ACE4" ma:contentTypeVersion="20" ma:contentTypeDescription="Create a new document." ma:contentTypeScope="" ma:versionID="7d0ac21dda21076bdb9f157ce12b488b">
  <xsd:schema xmlns:xsd="http://www.w3.org/2001/XMLSchema" xmlns:xs="http://www.w3.org/2001/XMLSchema" xmlns:p="http://schemas.microsoft.com/office/2006/metadata/properties" xmlns:ns1="http://schemas.microsoft.com/sharepoint/v3" xmlns:ns2="62120a19-a38a-4c78-8e86-03b65bdcf4fa" xmlns:ns3="671c5c8a-d1dd-40a7-bcfd-3ed591bedb5d" targetNamespace="http://schemas.microsoft.com/office/2006/metadata/properties" ma:root="true" ma:fieldsID="89f9b4e43a7fb3eab84609eac34813f4" ns1:_="" ns2:_="" ns3:_="">
    <xsd:import namespace="http://schemas.microsoft.com/sharepoint/v3"/>
    <xsd:import namespace="62120a19-a38a-4c78-8e86-03b65bdcf4fa"/>
    <xsd:import namespace="671c5c8a-d1dd-40a7-bcfd-3ed591bedb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CR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SearchProperties" minOccurs="0"/>
                <xsd:element ref="ns2:Not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120a19-a38a-4c78-8e86-03b65bdcf4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60a6a1c-50a4-4ec0-87e3-f00760ffe76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otes" ma:index="26" nillable="true" ma:displayName="Notes" ma:format="Dropdown" ma:internalName="Notes">
      <xsd:simpleType>
        <xsd:restriction base="dms:Note">
          <xsd:maxLength value="255"/>
        </xsd:restriction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1c5c8a-d1dd-40a7-bcfd-3ed591bedb5d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78fdf6db-8985-453d-8dbc-2532d5234322}" ma:internalName="TaxCatchAll" ma:showField="CatchAllData" ma:web="671c5c8a-d1dd-40a7-bcfd-3ed591bedb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2B02CE9-C842-4364-B4B7-D0E6570675C7}">
  <ds:schemaRefs>
    <ds:schemaRef ds:uri="62120a19-a38a-4c78-8e86-03b65bdcf4fa"/>
    <ds:schemaRef ds:uri="671c5c8a-d1dd-40a7-bcfd-3ed591bedb5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E647F1A-BF02-4520-96E2-512853620F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05DD313-D880-4395-8992-7DC51D3B58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2120a19-a38a-4c78-8e86-03b65bdcf4fa"/>
    <ds:schemaRef ds:uri="671c5c8a-d1dd-40a7-bcfd-3ed591bedb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45011977-b912-4387-97a4-f4c94a801377}" enabled="1" method="Standard" siteId="{11d0e217-264e-400a-8ba0-57dcc127d72d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3000</TotalTime>
  <Words>499</Words>
  <Application>Microsoft Office PowerPoint</Application>
  <PresentationFormat>On-screen Show (4:3)</PresentationFormat>
  <Paragraphs>84</Paragraphs>
  <Slides>23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Ebrima</vt:lpstr>
      <vt:lpstr>Roboto Slab</vt:lpstr>
      <vt:lpstr>Rockwell</vt:lpstr>
      <vt:lpstr>Office Theme</vt:lpstr>
      <vt:lpstr>SPLUSGraphSheetFileType</vt:lpstr>
      <vt:lpstr>Climate-Driven Recruitment Dynamics in the Washington Coastal Razor Clam Fishery</vt:lpstr>
      <vt:lpstr>PowerPoint Presentation</vt:lpstr>
      <vt:lpstr>Five Management Beaches</vt:lpstr>
      <vt:lpstr>PowerPoint Presentation</vt:lpstr>
      <vt:lpstr>Questions </vt:lpstr>
      <vt:lpstr>PowerPoint Presentation</vt:lpstr>
      <vt:lpstr>Razor Clam Life Cycle</vt:lpstr>
      <vt:lpstr>PowerPoint Presentation</vt:lpstr>
      <vt:lpstr>PowerPoint Presentation</vt:lpstr>
      <vt:lpstr>PowerPoint Presentation</vt:lpstr>
      <vt:lpstr>PowerPoint Presentation</vt:lpstr>
      <vt:lpstr>Questions </vt:lpstr>
      <vt:lpstr>Questions </vt:lpstr>
      <vt:lpstr>Maximum water temperature</vt:lpstr>
      <vt:lpstr>BEAUTI</vt:lpstr>
      <vt:lpstr>Columbia River Discharge</vt:lpstr>
      <vt:lpstr>PowerPoint Presentation</vt:lpstr>
      <vt:lpstr>PowerPoint Presentation</vt:lpstr>
      <vt:lpstr>PowerPoint Presentation</vt:lpstr>
      <vt:lpstr>PowerPoint Presentation</vt:lpstr>
      <vt:lpstr>Questions </vt:lpstr>
      <vt:lpstr>Partners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Climate-driven recruitment dynamics in the Washington coastal razor clam fishery</dc:title>
  <dc:creator>Knorr, Victoria L (DFW)</dc:creator>
  <cp:lastModifiedBy>George, Matthew (DFW)</cp:lastModifiedBy>
  <cp:revision>4</cp:revision>
  <dcterms:created xsi:type="dcterms:W3CDTF">2020-10-14T05:08:50Z</dcterms:created>
  <dcterms:modified xsi:type="dcterms:W3CDTF">2026-03-24T02:30:56Z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0x010100DE9114A9D0DECB469CD3434F7556ACE4</vt:lpwstr>
  </property>
  <property fmtid="{D5CDD505-2E9C-101B-9397-08002B2CF9AE}" pid="3" name="MSIP_Label_45011977-b912-4387-97a4-f4c94a801377_Enabled">
    <vt:lpwstr>true</vt:lpwstr>
  </property>
  <property fmtid="{D5CDD505-2E9C-101B-9397-08002B2CF9AE}" pid="4" name="MSIP_Label_45011977-b912-4387-97a4-f4c94a801377_SetDate">
    <vt:lpwstr>2021-09-15T16:06:34Z</vt:lpwstr>
  </property>
  <property fmtid="{D5CDD505-2E9C-101B-9397-08002B2CF9AE}" pid="5" name="MSIP_Label_45011977-b912-4387-97a4-f4c94a801377_Method">
    <vt:lpwstr>Standard</vt:lpwstr>
  </property>
  <property fmtid="{D5CDD505-2E9C-101B-9397-08002B2CF9AE}" pid="6" name="MSIP_Label_45011977-b912-4387-97a4-f4c94a801377_Name">
    <vt:lpwstr>Uncategorized Data</vt:lpwstr>
  </property>
  <property fmtid="{D5CDD505-2E9C-101B-9397-08002B2CF9AE}" pid="7" name="MSIP_Label_45011977-b912-4387-97a4-f4c94a801377_SiteId">
    <vt:lpwstr>11d0e217-264e-400a-8ba0-57dcc127d72d</vt:lpwstr>
  </property>
  <property fmtid="{D5CDD505-2E9C-101B-9397-08002B2CF9AE}" pid="8" name="MSIP_Label_45011977-b912-4387-97a4-f4c94a801377_ActionId">
    <vt:lpwstr>25d09b52-7a85-40a9-a75d-9ca99d2ec4a6</vt:lpwstr>
  </property>
  <property fmtid="{D5CDD505-2E9C-101B-9397-08002B2CF9AE}" pid="9" name="MSIP_Label_45011977-b912-4387-97a4-f4c94a801377_ContentBits">
    <vt:lpwstr>0</vt:lpwstr>
  </property>
  <property fmtid="{D5CDD505-2E9C-101B-9397-08002B2CF9AE}" pid="10" name="MediaServiceImageTags">
    <vt:lpwstr/>
  </property>
  <property fmtid="{D5CDD505-2E9C-101B-9397-08002B2CF9AE}" pid="11" name="MSIP_Label_45011977-b912-4387-97a4-f4c94a801377_Tag">
    <vt:lpwstr>10, 3, 0, 2</vt:lpwstr>
  </property>
</Properties>
</file>