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9" r:id="rId5"/>
  </p:sldMasterIdLst>
  <p:notesMasterIdLst>
    <p:notesMasterId r:id="rId28"/>
  </p:notesMasterIdLst>
  <p:handoutMasterIdLst>
    <p:handoutMasterId r:id="rId29"/>
  </p:handoutMasterIdLst>
  <p:sldIdLst>
    <p:sldId id="473" r:id="rId6"/>
    <p:sldId id="477" r:id="rId7"/>
    <p:sldId id="899" r:id="rId8"/>
    <p:sldId id="895" r:id="rId9"/>
    <p:sldId id="900" r:id="rId10"/>
    <p:sldId id="901" r:id="rId11"/>
    <p:sldId id="932" r:id="rId12"/>
    <p:sldId id="936" r:id="rId13"/>
    <p:sldId id="941" r:id="rId14"/>
    <p:sldId id="942" r:id="rId15"/>
    <p:sldId id="943" r:id="rId16"/>
    <p:sldId id="937" r:id="rId17"/>
    <p:sldId id="944" r:id="rId18"/>
    <p:sldId id="940" r:id="rId19"/>
    <p:sldId id="945" r:id="rId20"/>
    <p:sldId id="946" r:id="rId21"/>
    <p:sldId id="931" r:id="rId22"/>
    <p:sldId id="933" r:id="rId23"/>
    <p:sldId id="935" r:id="rId24"/>
    <p:sldId id="947" r:id="rId25"/>
    <p:sldId id="905" r:id="rId26"/>
    <p:sldId id="335" r:id="rId2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ED6736-EB28-F0E9-54C0-49E9AD1948B3}" name="Hall, Heather J (DFW)" initials="HHJ(" userId="S::Heather.Hall@dfw.wa.gov::6f842b8d-9bec-4bda-b9d9-d3564e2e724b" providerId="AD"/>
  <p188:author id="{173DF377-7F6B-A8C1-F8AC-F1BF462BA9D1}" name="Fuller, Jamie D (DFW)" initials="FJD(" userId="S::Jamie.Fuller@dfw.wa.gov::de2792dc-9910-4463-86ae-8e3a09275c38" providerId="AD"/>
  <p188:author id="{222470EA-C5BB-0077-2C8B-0630CC107316}" name="Wargo, Lorna L (DFW)" initials="W(" userId="S::lorna.wargo@dfw.wa.gov::59a40d94-ac7e-45a6-88a8-fa690e5cba5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orr, Victoria L (DFW)" initials="KVL(" lastIdx="87" clrIdx="0">
    <p:extLst>
      <p:ext uri="{19B8F6BF-5375-455C-9EA6-DF929625EA0E}">
        <p15:presenceInfo xmlns:p15="http://schemas.microsoft.com/office/powerpoint/2012/main" userId="S::Victoria.Knorr@dfw.wa.gov::654972e7-58c3-421e-b668-12907412825b" providerId="AD"/>
      </p:ext>
    </p:extLst>
  </p:cmAuthor>
  <p:cmAuthor id="2" name="Dan L. Ayres" initials="DLA" lastIdx="17" clrIdx="1">
    <p:extLst>
      <p:ext uri="{19B8F6BF-5375-455C-9EA6-DF929625EA0E}">
        <p15:presenceInfo xmlns:p15="http://schemas.microsoft.com/office/powerpoint/2012/main" userId="Dan L. Ayres" providerId="None"/>
      </p:ext>
    </p:extLst>
  </p:cmAuthor>
  <p:cmAuthor id="3" name="Hall, Heather J (DFW)" initials="HHJ(" lastIdx="13" clrIdx="2">
    <p:extLst>
      <p:ext uri="{19B8F6BF-5375-455C-9EA6-DF929625EA0E}">
        <p15:presenceInfo xmlns:p15="http://schemas.microsoft.com/office/powerpoint/2012/main" userId="S::Heather.Hall@dfw.wa.gov::6f842b8d-9bec-4bda-b9d9-d3564e2e72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C23F16"/>
    <a:srgbClr val="007A53"/>
    <a:srgbClr val="FFC41D"/>
    <a:srgbClr val="FFCBD9"/>
    <a:srgbClr val="FFD046"/>
    <a:srgbClr val="ECEBE9"/>
    <a:srgbClr val="C2C29D"/>
    <a:srgbClr val="067B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F71030-E74B-4C82-B7F7-9529D524EEB2}" v="180" dt="2024-05-28T22:07:16.2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3067" autoAdjust="0"/>
  </p:normalViewPr>
  <p:slideViewPr>
    <p:cSldViewPr snapToGrid="0">
      <p:cViewPr varScale="1">
        <p:scale>
          <a:sx n="147" d="100"/>
          <a:sy n="147" d="100"/>
        </p:scale>
        <p:origin x="2046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72" y="102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e, Matthew (DFW)" userId="8ba433ef-8e18-4348-89a6-fb3bb26ec9f1" providerId="ADAL" clId="{2AF71030-E74B-4C82-B7F7-9529D524EEB2}"/>
    <pc:docChg chg="undo custSel addSld delSld modSld sldOrd">
      <pc:chgData name="George, Matthew (DFW)" userId="8ba433ef-8e18-4348-89a6-fb3bb26ec9f1" providerId="ADAL" clId="{2AF71030-E74B-4C82-B7F7-9529D524EEB2}" dt="2024-05-28T22:07:16.214" v="3168"/>
      <pc:docMkLst>
        <pc:docMk/>
      </pc:docMkLst>
      <pc:sldChg chg="del">
        <pc:chgData name="George, Matthew (DFW)" userId="8ba433ef-8e18-4348-89a6-fb3bb26ec9f1" providerId="ADAL" clId="{2AF71030-E74B-4C82-B7F7-9529D524EEB2}" dt="2024-05-10T21:55:25.843" v="1689" actId="47"/>
        <pc:sldMkLst>
          <pc:docMk/>
          <pc:sldMk cId="3300857383" sldId="259"/>
        </pc:sldMkLst>
      </pc:sldChg>
      <pc:sldChg chg="del">
        <pc:chgData name="George, Matthew (DFW)" userId="8ba433ef-8e18-4348-89a6-fb3bb26ec9f1" providerId="ADAL" clId="{2AF71030-E74B-4C82-B7F7-9529D524EEB2}" dt="2024-05-10T21:55:25.843" v="1689" actId="47"/>
        <pc:sldMkLst>
          <pc:docMk/>
          <pc:sldMk cId="3391997368" sldId="262"/>
        </pc:sldMkLst>
      </pc:sldChg>
      <pc:sldChg chg="addSp delSp modSp mod addAnim">
        <pc:chgData name="George, Matthew (DFW)" userId="8ba433ef-8e18-4348-89a6-fb3bb26ec9f1" providerId="ADAL" clId="{2AF71030-E74B-4C82-B7F7-9529D524EEB2}" dt="2024-05-10T23:09:54.311" v="3161" actId="478"/>
        <pc:sldMkLst>
          <pc:docMk/>
          <pc:sldMk cId="3577528193" sldId="335"/>
        </pc:sldMkLst>
        <pc:spChg chg="mod ord">
          <ac:chgData name="George, Matthew (DFW)" userId="8ba433ef-8e18-4348-89a6-fb3bb26ec9f1" providerId="ADAL" clId="{2AF71030-E74B-4C82-B7F7-9529D524EEB2}" dt="2024-05-10T22:58:48.250" v="2974" actId="26606"/>
          <ac:spMkLst>
            <pc:docMk/>
            <pc:sldMk cId="3577528193" sldId="335"/>
            <ac:spMk id="13" creationId="{C76A7573-9417-3DBF-DF15-D9C382FD3318}"/>
          </ac:spMkLst>
        </pc:spChg>
        <pc:spChg chg="del">
          <ac:chgData name="George, Matthew (DFW)" userId="8ba433ef-8e18-4348-89a6-fb3bb26ec9f1" providerId="ADAL" clId="{2AF71030-E74B-4C82-B7F7-9529D524EEB2}" dt="2024-05-10T22:58:48.250" v="2974" actId="26606"/>
          <ac:spMkLst>
            <pc:docMk/>
            <pc:sldMk cId="3577528193" sldId="335"/>
            <ac:spMk id="17" creationId="{5D9FC6AC-4A12-4825-8ABE-0732B8EF4D16}"/>
          </ac:spMkLst>
        </pc:spChg>
        <pc:spChg chg="add">
          <ac:chgData name="George, Matthew (DFW)" userId="8ba433ef-8e18-4348-89a6-fb3bb26ec9f1" providerId="ADAL" clId="{2AF71030-E74B-4C82-B7F7-9529D524EEB2}" dt="2024-05-10T22:58:48.250" v="2974" actId="26606"/>
          <ac:spMkLst>
            <pc:docMk/>
            <pc:sldMk cId="3577528193" sldId="335"/>
            <ac:spMk id="22" creationId="{37C89E4B-3C9F-44B9-8B86-D9E3D112D8EC}"/>
          </ac:spMkLst>
        </pc:spChg>
        <pc:picChg chg="add mod">
          <ac:chgData name="George, Matthew (DFW)" userId="8ba433ef-8e18-4348-89a6-fb3bb26ec9f1" providerId="ADAL" clId="{2AF71030-E74B-4C82-B7F7-9529D524EEB2}" dt="2024-05-10T22:58:48.250" v="2974" actId="26606"/>
          <ac:picMkLst>
            <pc:docMk/>
            <pc:sldMk cId="3577528193" sldId="335"/>
            <ac:picMk id="2" creationId="{FF050691-F847-869F-2FE5-5C52303EE2F0}"/>
          </ac:picMkLst>
        </pc:picChg>
        <pc:picChg chg="add del mod">
          <ac:chgData name="George, Matthew (DFW)" userId="8ba433ef-8e18-4348-89a6-fb3bb26ec9f1" providerId="ADAL" clId="{2AF71030-E74B-4C82-B7F7-9529D524EEB2}" dt="2024-05-10T23:09:54.311" v="3161" actId="478"/>
          <ac:picMkLst>
            <pc:docMk/>
            <pc:sldMk cId="3577528193" sldId="335"/>
            <ac:picMk id="3" creationId="{C2C6F7E4-85E4-DAB6-0DB9-B2310ED63DBE}"/>
          </ac:picMkLst>
        </pc:picChg>
        <pc:picChg chg="del">
          <ac:chgData name="George, Matthew (DFW)" userId="8ba433ef-8e18-4348-89a6-fb3bb26ec9f1" providerId="ADAL" clId="{2AF71030-E74B-4C82-B7F7-9529D524EEB2}" dt="2024-05-10T22:58:03.037" v="2967" actId="478"/>
          <ac:picMkLst>
            <pc:docMk/>
            <pc:sldMk cId="3577528193" sldId="335"/>
            <ac:picMk id="12" creationId="{2DACD41B-40D7-40FF-C706-C689B70AE6C4}"/>
          </ac:picMkLst>
        </pc:picChg>
        <pc:cxnChg chg="add">
          <ac:chgData name="George, Matthew (DFW)" userId="8ba433ef-8e18-4348-89a6-fb3bb26ec9f1" providerId="ADAL" clId="{2AF71030-E74B-4C82-B7F7-9529D524EEB2}" dt="2024-05-10T22:58:48.250" v="2974" actId="26606"/>
          <ac:cxnSpMkLst>
            <pc:docMk/>
            <pc:sldMk cId="3577528193" sldId="335"/>
            <ac:cxnSpMk id="24" creationId="{AA2EAA10-076F-46BD-8F0F-B9A2FB77A85C}"/>
          </ac:cxnSpMkLst>
        </pc:cxnChg>
        <pc:cxnChg chg="add">
          <ac:chgData name="George, Matthew (DFW)" userId="8ba433ef-8e18-4348-89a6-fb3bb26ec9f1" providerId="ADAL" clId="{2AF71030-E74B-4C82-B7F7-9529D524EEB2}" dt="2024-05-10T22:58:48.250" v="2974" actId="26606"/>
          <ac:cxnSpMkLst>
            <pc:docMk/>
            <pc:sldMk cId="3577528193" sldId="335"/>
            <ac:cxnSpMk id="26" creationId="{D891E407-403B-4764-86C9-33A56D3BCAA3}"/>
          </ac:cxnSpMkLst>
        </pc:cxnChg>
      </pc:sldChg>
      <pc:sldChg chg="del">
        <pc:chgData name="George, Matthew (DFW)" userId="8ba433ef-8e18-4348-89a6-fb3bb26ec9f1" providerId="ADAL" clId="{2AF71030-E74B-4C82-B7F7-9529D524EEB2}" dt="2024-05-09T05:19:00.005" v="20" actId="47"/>
        <pc:sldMkLst>
          <pc:docMk/>
          <pc:sldMk cId="0" sldId="338"/>
        </pc:sldMkLst>
      </pc:sldChg>
      <pc:sldChg chg="del">
        <pc:chgData name="George, Matthew (DFW)" userId="8ba433ef-8e18-4348-89a6-fb3bb26ec9f1" providerId="ADAL" clId="{2AF71030-E74B-4C82-B7F7-9529D524EEB2}" dt="2024-05-09T05:19:00.005" v="20" actId="47"/>
        <pc:sldMkLst>
          <pc:docMk/>
          <pc:sldMk cId="0" sldId="357"/>
        </pc:sldMkLst>
      </pc:sldChg>
      <pc:sldChg chg="modSp mod">
        <pc:chgData name="George, Matthew (DFW)" userId="8ba433ef-8e18-4348-89a6-fb3bb26ec9f1" providerId="ADAL" clId="{2AF71030-E74B-4C82-B7F7-9529D524EEB2}" dt="2024-05-10T20:51:09.761" v="1063" actId="20577"/>
        <pc:sldMkLst>
          <pc:docMk/>
          <pc:sldMk cId="2784996144" sldId="473"/>
        </pc:sldMkLst>
        <pc:spChg chg="mod">
          <ac:chgData name="George, Matthew (DFW)" userId="8ba433ef-8e18-4348-89a6-fb3bb26ec9f1" providerId="ADAL" clId="{2AF71030-E74B-4C82-B7F7-9529D524EEB2}" dt="2024-05-09T05:17:00.337" v="17" actId="1076"/>
          <ac:spMkLst>
            <pc:docMk/>
            <pc:sldMk cId="2784996144" sldId="473"/>
            <ac:spMk id="2" creationId="{75223A43-C8CE-4A61-A5A5-7B592CCBD6DA}"/>
          </ac:spMkLst>
        </pc:spChg>
        <pc:spChg chg="mod">
          <ac:chgData name="George, Matthew (DFW)" userId="8ba433ef-8e18-4348-89a6-fb3bb26ec9f1" providerId="ADAL" clId="{2AF71030-E74B-4C82-B7F7-9529D524EEB2}" dt="2024-05-10T20:51:09.761" v="1063" actId="20577"/>
          <ac:spMkLst>
            <pc:docMk/>
            <pc:sldMk cId="2784996144" sldId="473"/>
            <ac:spMk id="3" creationId="{03867202-7376-4BE5-A18E-706DF6125197}"/>
          </ac:spMkLst>
        </pc:spChg>
      </pc:sldChg>
      <pc:sldChg chg="del">
        <pc:chgData name="George, Matthew (DFW)" userId="8ba433ef-8e18-4348-89a6-fb3bb26ec9f1" providerId="ADAL" clId="{2AF71030-E74B-4C82-B7F7-9529D524EEB2}" dt="2024-05-09T05:17:08.116" v="18" actId="47"/>
        <pc:sldMkLst>
          <pc:docMk/>
          <pc:sldMk cId="1350761628" sldId="894"/>
        </pc:sldMkLst>
      </pc:sldChg>
      <pc:sldChg chg="addSp delSp modSp mod">
        <pc:chgData name="George, Matthew (DFW)" userId="8ba433ef-8e18-4348-89a6-fb3bb26ec9f1" providerId="ADAL" clId="{2AF71030-E74B-4C82-B7F7-9529D524EEB2}" dt="2024-05-10T21:28:31.084" v="1160" actId="1076"/>
        <pc:sldMkLst>
          <pc:docMk/>
          <pc:sldMk cId="143390760" sldId="895"/>
        </pc:sldMkLst>
        <pc:spChg chg="add mod">
          <ac:chgData name="George, Matthew (DFW)" userId="8ba433ef-8e18-4348-89a6-fb3bb26ec9f1" providerId="ADAL" clId="{2AF71030-E74B-4C82-B7F7-9529D524EEB2}" dt="2024-05-10T20:53:03.770" v="1098" actId="1076"/>
          <ac:spMkLst>
            <pc:docMk/>
            <pc:sldMk cId="143390760" sldId="895"/>
            <ac:spMk id="3" creationId="{567C5B1E-4F25-7CE0-BCA7-7881C1EB02F7}"/>
          </ac:spMkLst>
        </pc:spChg>
        <pc:spChg chg="add del mod">
          <ac:chgData name="George, Matthew (DFW)" userId="8ba433ef-8e18-4348-89a6-fb3bb26ec9f1" providerId="ADAL" clId="{2AF71030-E74B-4C82-B7F7-9529D524EEB2}" dt="2024-05-10T21:26:21.300" v="1137" actId="478"/>
          <ac:spMkLst>
            <pc:docMk/>
            <pc:sldMk cId="143390760" sldId="895"/>
            <ac:spMk id="6" creationId="{D6723EF0-8FFB-DCE9-2C1D-6803EA897627}"/>
          </ac:spMkLst>
        </pc:spChg>
        <pc:graphicFrameChg chg="add del mod">
          <ac:chgData name="George, Matthew (DFW)" userId="8ba433ef-8e18-4348-89a6-fb3bb26ec9f1" providerId="ADAL" clId="{2AF71030-E74B-4C82-B7F7-9529D524EEB2}" dt="2024-05-10T21:27:55.354" v="1151" actId="478"/>
          <ac:graphicFrameMkLst>
            <pc:docMk/>
            <pc:sldMk cId="143390760" sldId="895"/>
            <ac:graphicFrameMk id="7" creationId="{5D98C07F-F81E-08CB-624A-8A38554E7574}"/>
          </ac:graphicFrameMkLst>
        </pc:graphicFrameChg>
        <pc:picChg chg="del mod">
          <ac:chgData name="George, Matthew (DFW)" userId="8ba433ef-8e18-4348-89a6-fb3bb26ec9f1" providerId="ADAL" clId="{2AF71030-E74B-4C82-B7F7-9529D524EEB2}" dt="2024-05-10T21:26:14.570" v="1136" actId="478"/>
          <ac:picMkLst>
            <pc:docMk/>
            <pc:sldMk cId="143390760" sldId="895"/>
            <ac:picMk id="5" creationId="{A00FEF34-F873-C11E-96FD-BFE2B5F5D7B8}"/>
          </ac:picMkLst>
        </pc:picChg>
        <pc:picChg chg="mod">
          <ac:chgData name="George, Matthew (DFW)" userId="8ba433ef-8e18-4348-89a6-fb3bb26ec9f1" providerId="ADAL" clId="{2AF71030-E74B-4C82-B7F7-9529D524EEB2}" dt="2024-05-10T21:27:24.985" v="1145" actId="1076"/>
          <ac:picMkLst>
            <pc:docMk/>
            <pc:sldMk cId="143390760" sldId="895"/>
            <ac:picMk id="8" creationId="{2253EFE3-CB78-1E67-A48D-8AC457C6A15B}"/>
          </ac:picMkLst>
        </pc:picChg>
        <pc:picChg chg="add del mod">
          <ac:chgData name="George, Matthew (DFW)" userId="8ba433ef-8e18-4348-89a6-fb3bb26ec9f1" providerId="ADAL" clId="{2AF71030-E74B-4C82-B7F7-9529D524EEB2}" dt="2024-05-10T21:27:48.180" v="1150" actId="2085"/>
          <ac:picMkLst>
            <pc:docMk/>
            <pc:sldMk cId="143390760" sldId="895"/>
            <ac:picMk id="9" creationId="{B070145B-AF9D-9700-C9C9-8077D5DE1AF0}"/>
          </ac:picMkLst>
        </pc:picChg>
        <pc:picChg chg="add mod modCrop">
          <ac:chgData name="George, Matthew (DFW)" userId="8ba433ef-8e18-4348-89a6-fb3bb26ec9f1" providerId="ADAL" clId="{2AF71030-E74B-4C82-B7F7-9529D524EEB2}" dt="2024-05-10T21:28:31.084" v="1160" actId="1076"/>
          <ac:picMkLst>
            <pc:docMk/>
            <pc:sldMk cId="143390760" sldId="895"/>
            <ac:picMk id="11" creationId="{44FD9296-BE03-2662-B731-DC067FA1FFA0}"/>
          </ac:picMkLst>
        </pc:picChg>
      </pc:sldChg>
      <pc:sldChg chg="modSp del mod ord">
        <pc:chgData name="George, Matthew (DFW)" userId="8ba433ef-8e18-4348-89a6-fb3bb26ec9f1" providerId="ADAL" clId="{2AF71030-E74B-4C82-B7F7-9529D524EEB2}" dt="2024-05-10T21:02:51.638" v="1134" actId="47"/>
        <pc:sldMkLst>
          <pc:docMk/>
          <pc:sldMk cId="2585863783" sldId="896"/>
        </pc:sldMkLst>
        <pc:spChg chg="mod">
          <ac:chgData name="George, Matthew (DFW)" userId="8ba433ef-8e18-4348-89a6-fb3bb26ec9f1" providerId="ADAL" clId="{2AF71030-E74B-4C82-B7F7-9529D524EEB2}" dt="2024-05-10T21:02:32.916" v="1133" actId="27636"/>
          <ac:spMkLst>
            <pc:docMk/>
            <pc:sldMk cId="2585863783" sldId="896"/>
            <ac:spMk id="10" creationId="{46ACE6A5-D718-79BA-D719-F71DA86555CD}"/>
          </ac:spMkLst>
        </pc:spChg>
      </pc:sldChg>
      <pc:sldChg chg="modSp mod">
        <pc:chgData name="George, Matthew (DFW)" userId="8ba433ef-8e18-4348-89a6-fb3bb26ec9f1" providerId="ADAL" clId="{2AF71030-E74B-4C82-B7F7-9529D524EEB2}" dt="2024-05-28T22:07:16.214" v="3168"/>
        <pc:sldMkLst>
          <pc:docMk/>
          <pc:sldMk cId="3373895731" sldId="899"/>
        </pc:sldMkLst>
        <pc:graphicFrameChg chg="mod">
          <ac:chgData name="George, Matthew (DFW)" userId="8ba433ef-8e18-4348-89a6-fb3bb26ec9f1" providerId="ADAL" clId="{2AF71030-E74B-4C82-B7F7-9529D524EEB2}" dt="2024-05-28T22:07:16.214" v="3168"/>
          <ac:graphicFrameMkLst>
            <pc:docMk/>
            <pc:sldMk cId="3373895731" sldId="899"/>
            <ac:graphicFrameMk id="4" creationId="{482B201F-A0D8-A4BB-8431-23F3DB7987A9}"/>
          </ac:graphicFrameMkLst>
        </pc:graphicFrameChg>
      </pc:sldChg>
      <pc:sldChg chg="delSp modSp mod ord">
        <pc:chgData name="George, Matthew (DFW)" userId="8ba433ef-8e18-4348-89a6-fb3bb26ec9f1" providerId="ADAL" clId="{2AF71030-E74B-4C82-B7F7-9529D524EEB2}" dt="2024-05-10T21:53:18.588" v="1526" actId="404"/>
        <pc:sldMkLst>
          <pc:docMk/>
          <pc:sldMk cId="2896706711" sldId="900"/>
        </pc:sldMkLst>
        <pc:spChg chg="mod">
          <ac:chgData name="George, Matthew (DFW)" userId="8ba433ef-8e18-4348-89a6-fb3bb26ec9f1" providerId="ADAL" clId="{2AF71030-E74B-4C82-B7F7-9529D524EEB2}" dt="2024-05-10T21:53:18.588" v="1526" actId="404"/>
          <ac:spMkLst>
            <pc:docMk/>
            <pc:sldMk cId="2896706711" sldId="900"/>
            <ac:spMk id="2" creationId="{FE620316-EBD3-2C98-E658-BF771AB585F2}"/>
          </ac:spMkLst>
        </pc:spChg>
        <pc:spChg chg="del">
          <ac:chgData name="George, Matthew (DFW)" userId="8ba433ef-8e18-4348-89a6-fb3bb26ec9f1" providerId="ADAL" clId="{2AF71030-E74B-4C82-B7F7-9529D524EEB2}" dt="2024-05-10T21:01:56.876" v="1126" actId="478"/>
          <ac:spMkLst>
            <pc:docMk/>
            <pc:sldMk cId="2896706711" sldId="900"/>
            <ac:spMk id="18" creationId="{354BACB0-99B7-2E60-16D1-878A1195899A}"/>
          </ac:spMkLst>
        </pc:spChg>
        <pc:spChg chg="mod">
          <ac:chgData name="George, Matthew (DFW)" userId="8ba433ef-8e18-4348-89a6-fb3bb26ec9f1" providerId="ADAL" clId="{2AF71030-E74B-4C82-B7F7-9529D524EEB2}" dt="2024-05-10T21:02:19.059" v="1130" actId="1076"/>
          <ac:spMkLst>
            <pc:docMk/>
            <pc:sldMk cId="2896706711" sldId="900"/>
            <ac:spMk id="19" creationId="{73757C4F-AF3B-31D2-DF3D-B92506799799}"/>
          </ac:spMkLst>
        </pc:spChg>
        <pc:spChg chg="mod">
          <ac:chgData name="George, Matthew (DFW)" userId="8ba433ef-8e18-4348-89a6-fb3bb26ec9f1" providerId="ADAL" clId="{2AF71030-E74B-4C82-B7F7-9529D524EEB2}" dt="2024-05-10T21:02:04.971" v="1128" actId="1076"/>
          <ac:spMkLst>
            <pc:docMk/>
            <pc:sldMk cId="2896706711" sldId="900"/>
            <ac:spMk id="34" creationId="{EE6B12A0-CE78-CA66-A746-93A488E41859}"/>
          </ac:spMkLst>
        </pc:spChg>
        <pc:cxnChg chg="del mod">
          <ac:chgData name="George, Matthew (DFW)" userId="8ba433ef-8e18-4348-89a6-fb3bb26ec9f1" providerId="ADAL" clId="{2AF71030-E74B-4C82-B7F7-9529D524EEB2}" dt="2024-05-10T21:01:55.036" v="1125" actId="478"/>
          <ac:cxnSpMkLst>
            <pc:docMk/>
            <pc:sldMk cId="2896706711" sldId="900"/>
            <ac:cxnSpMk id="25" creationId="{236E1A50-16CB-B89D-7A55-2DA0ACC902F8}"/>
          </ac:cxnSpMkLst>
        </pc:cxnChg>
        <pc:cxnChg chg="mod">
          <ac:chgData name="George, Matthew (DFW)" userId="8ba433ef-8e18-4348-89a6-fb3bb26ec9f1" providerId="ADAL" clId="{2AF71030-E74B-4C82-B7F7-9529D524EEB2}" dt="2024-05-10T21:02:22.350" v="1131" actId="1076"/>
          <ac:cxnSpMkLst>
            <pc:docMk/>
            <pc:sldMk cId="2896706711" sldId="900"/>
            <ac:cxnSpMk id="28" creationId="{2388964D-9011-8588-0A4E-5DF95B2DB5C0}"/>
          </ac:cxnSpMkLst>
        </pc:cxnChg>
        <pc:cxnChg chg="mod">
          <ac:chgData name="George, Matthew (DFW)" userId="8ba433ef-8e18-4348-89a6-fb3bb26ec9f1" providerId="ADAL" clId="{2AF71030-E74B-4C82-B7F7-9529D524EEB2}" dt="2024-05-10T21:02:08.181" v="1129" actId="1076"/>
          <ac:cxnSpMkLst>
            <pc:docMk/>
            <pc:sldMk cId="2896706711" sldId="900"/>
            <ac:cxnSpMk id="35" creationId="{2A3330A8-B485-EE24-C2B1-2A707D79CE43}"/>
          </ac:cxnSpMkLst>
        </pc:cxnChg>
      </pc:sldChg>
      <pc:sldChg chg="modSp mod ord">
        <pc:chgData name="George, Matthew (DFW)" userId="8ba433ef-8e18-4348-89a6-fb3bb26ec9f1" providerId="ADAL" clId="{2AF71030-E74B-4C82-B7F7-9529D524EEB2}" dt="2024-05-10T23:00:56.252" v="3005"/>
        <pc:sldMkLst>
          <pc:docMk/>
          <pc:sldMk cId="226479921" sldId="901"/>
        </pc:sldMkLst>
        <pc:spChg chg="mod">
          <ac:chgData name="George, Matthew (DFW)" userId="8ba433ef-8e18-4348-89a6-fb3bb26ec9f1" providerId="ADAL" clId="{2AF71030-E74B-4C82-B7F7-9529D524EEB2}" dt="2024-05-09T05:26:34.976" v="238" actId="20577"/>
          <ac:spMkLst>
            <pc:docMk/>
            <pc:sldMk cId="226479921" sldId="901"/>
            <ac:spMk id="2" creationId="{F61E1F8E-3E99-EC60-5F3C-36D790716C4E}"/>
          </ac:spMkLst>
        </pc:spChg>
      </pc:sldChg>
      <pc:sldChg chg="modSp del mod">
        <pc:chgData name="George, Matthew (DFW)" userId="8ba433ef-8e18-4348-89a6-fb3bb26ec9f1" providerId="ADAL" clId="{2AF71030-E74B-4C82-B7F7-9529D524EEB2}" dt="2024-05-10T21:55:25.843" v="1689" actId="47"/>
        <pc:sldMkLst>
          <pc:docMk/>
          <pc:sldMk cId="3216572545" sldId="902"/>
        </pc:sldMkLst>
        <pc:spChg chg="mod">
          <ac:chgData name="George, Matthew (DFW)" userId="8ba433ef-8e18-4348-89a6-fb3bb26ec9f1" providerId="ADAL" clId="{2AF71030-E74B-4C82-B7F7-9529D524EEB2}" dt="2024-05-09T05:19:35.917" v="48" actId="20577"/>
          <ac:spMkLst>
            <pc:docMk/>
            <pc:sldMk cId="3216572545" sldId="902"/>
            <ac:spMk id="3" creationId="{7BCC0628-3E74-F355-0B0F-7456F148AE1A}"/>
          </ac:spMkLst>
        </pc:spChg>
      </pc:sldChg>
      <pc:sldChg chg="del">
        <pc:chgData name="George, Matthew (DFW)" userId="8ba433ef-8e18-4348-89a6-fb3bb26ec9f1" providerId="ADAL" clId="{2AF71030-E74B-4C82-B7F7-9529D524EEB2}" dt="2024-05-10T23:03:29.047" v="3074" actId="47"/>
        <pc:sldMkLst>
          <pc:docMk/>
          <pc:sldMk cId="3906720094" sldId="903"/>
        </pc:sldMkLst>
      </pc:sldChg>
      <pc:sldChg chg="del">
        <pc:chgData name="George, Matthew (DFW)" userId="8ba433ef-8e18-4348-89a6-fb3bb26ec9f1" providerId="ADAL" clId="{2AF71030-E74B-4C82-B7F7-9529D524EEB2}" dt="2024-05-10T21:55:25.843" v="1689" actId="47"/>
        <pc:sldMkLst>
          <pc:docMk/>
          <pc:sldMk cId="1161766666" sldId="904"/>
        </pc:sldMkLst>
      </pc:sldChg>
      <pc:sldChg chg="addSp delSp modSp mod">
        <pc:chgData name="George, Matthew (DFW)" userId="8ba433ef-8e18-4348-89a6-fb3bb26ec9f1" providerId="ADAL" clId="{2AF71030-E74B-4C82-B7F7-9529D524EEB2}" dt="2024-05-10T23:07:30.571" v="3151" actId="20577"/>
        <pc:sldMkLst>
          <pc:docMk/>
          <pc:sldMk cId="1089637511" sldId="905"/>
        </pc:sldMkLst>
        <pc:spChg chg="mod">
          <ac:chgData name="George, Matthew (DFW)" userId="8ba433ef-8e18-4348-89a6-fb3bb26ec9f1" providerId="ADAL" clId="{2AF71030-E74B-4C82-B7F7-9529D524EEB2}" dt="2024-05-10T23:07:30.571" v="3151" actId="20577"/>
          <ac:spMkLst>
            <pc:docMk/>
            <pc:sldMk cId="1089637511" sldId="905"/>
            <ac:spMk id="2" creationId="{38766E6E-0265-AEF2-53B3-7AD14B011F4D}"/>
          </ac:spMkLst>
        </pc:spChg>
        <pc:picChg chg="add mod">
          <ac:chgData name="George, Matthew (DFW)" userId="8ba433ef-8e18-4348-89a6-fb3bb26ec9f1" providerId="ADAL" clId="{2AF71030-E74B-4C82-B7F7-9529D524EEB2}" dt="2024-05-10T23:00:01.512" v="2983" actId="1076"/>
          <ac:picMkLst>
            <pc:docMk/>
            <pc:sldMk cId="1089637511" sldId="905"/>
            <ac:picMk id="4" creationId="{3696E1D0-8511-1F6B-93E2-A5E7A70951B4}"/>
          </ac:picMkLst>
        </pc:picChg>
        <pc:picChg chg="del">
          <ac:chgData name="George, Matthew (DFW)" userId="8ba433ef-8e18-4348-89a6-fb3bb26ec9f1" providerId="ADAL" clId="{2AF71030-E74B-4C82-B7F7-9529D524EEB2}" dt="2024-05-10T22:59:45.919" v="2976" actId="21"/>
          <ac:picMkLst>
            <pc:docMk/>
            <pc:sldMk cId="1089637511" sldId="905"/>
            <ac:picMk id="5" creationId="{DC69B928-E09B-0938-E91E-5B95DD352417}"/>
          </ac:picMkLst>
        </pc:picChg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2997286752" sldId="914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4185798044" sldId="915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4205660325" sldId="916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485206661" sldId="917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2623305887" sldId="918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3356276021" sldId="919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2291907850" sldId="920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1314675315" sldId="921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3610573234" sldId="922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3702525711" sldId="923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2142424423" sldId="924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753974552" sldId="925"/>
        </pc:sldMkLst>
      </pc:sldChg>
      <pc:sldChg chg="del">
        <pc:chgData name="George, Matthew (DFW)" userId="8ba433ef-8e18-4348-89a6-fb3bb26ec9f1" providerId="ADAL" clId="{2AF71030-E74B-4C82-B7F7-9529D524EEB2}" dt="2024-05-10T23:07:13.709" v="3133" actId="47"/>
        <pc:sldMkLst>
          <pc:docMk/>
          <pc:sldMk cId="1039780682" sldId="928"/>
        </pc:sldMkLst>
      </pc:sldChg>
      <pc:sldChg chg="del">
        <pc:chgData name="George, Matthew (DFW)" userId="8ba433ef-8e18-4348-89a6-fb3bb26ec9f1" providerId="ADAL" clId="{2AF71030-E74B-4C82-B7F7-9529D524EEB2}" dt="2024-05-09T05:17:08.116" v="18" actId="47"/>
        <pc:sldMkLst>
          <pc:docMk/>
          <pc:sldMk cId="501138411" sldId="929"/>
        </pc:sldMkLst>
      </pc:sldChg>
      <pc:sldChg chg="del">
        <pc:chgData name="George, Matthew (DFW)" userId="8ba433ef-8e18-4348-89a6-fb3bb26ec9f1" providerId="ADAL" clId="{2AF71030-E74B-4C82-B7F7-9529D524EEB2}" dt="2024-05-10T22:57:58.593" v="2966" actId="47"/>
        <pc:sldMkLst>
          <pc:docMk/>
          <pc:sldMk cId="774569648" sldId="930"/>
        </pc:sldMkLst>
      </pc:sldChg>
      <pc:sldChg chg="addSp delSp modSp new mod ord setBg">
        <pc:chgData name="George, Matthew (DFW)" userId="8ba433ef-8e18-4348-89a6-fb3bb26ec9f1" providerId="ADAL" clId="{2AF71030-E74B-4C82-B7F7-9529D524EEB2}" dt="2024-05-10T22:53:02.074" v="2895"/>
        <pc:sldMkLst>
          <pc:docMk/>
          <pc:sldMk cId="1629499730" sldId="931"/>
        </pc:sldMkLst>
        <pc:spChg chg="del">
          <ac:chgData name="George, Matthew (DFW)" userId="8ba433ef-8e18-4348-89a6-fb3bb26ec9f1" providerId="ADAL" clId="{2AF71030-E74B-4C82-B7F7-9529D524EEB2}" dt="2024-05-09T05:30:00.764" v="261" actId="478"/>
          <ac:spMkLst>
            <pc:docMk/>
            <pc:sldMk cId="1629499730" sldId="931"/>
            <ac:spMk id="2" creationId="{46B13447-67FF-8726-BF0D-43FE26633F8C}"/>
          </ac:spMkLst>
        </pc:spChg>
        <pc:spChg chg="del">
          <ac:chgData name="George, Matthew (DFW)" userId="8ba433ef-8e18-4348-89a6-fb3bb26ec9f1" providerId="ADAL" clId="{2AF71030-E74B-4C82-B7F7-9529D524EEB2}" dt="2024-05-09T05:29:58.843" v="260" actId="478"/>
          <ac:spMkLst>
            <pc:docMk/>
            <pc:sldMk cId="1629499730" sldId="931"/>
            <ac:spMk id="3" creationId="{CFBD44E6-E3C7-DE04-6C4B-FDDB25D53069}"/>
          </ac:spMkLst>
        </pc:spChg>
        <pc:spChg chg="add del mod">
          <ac:chgData name="George, Matthew (DFW)" userId="8ba433ef-8e18-4348-89a6-fb3bb26ec9f1" providerId="ADAL" clId="{2AF71030-E74B-4C82-B7F7-9529D524EEB2}" dt="2024-05-09T05:31:36.178" v="282" actId="478"/>
          <ac:spMkLst>
            <pc:docMk/>
            <pc:sldMk cId="1629499730" sldId="931"/>
            <ac:spMk id="4" creationId="{2D3D8AB1-FC7A-7FBB-B328-7271BE5D61A8}"/>
          </ac:spMkLst>
        </pc:spChg>
        <pc:spChg chg="add del mod">
          <ac:chgData name="George, Matthew (DFW)" userId="8ba433ef-8e18-4348-89a6-fb3bb26ec9f1" providerId="ADAL" clId="{2AF71030-E74B-4C82-B7F7-9529D524EEB2}" dt="2024-05-09T05:30:53.433" v="271" actId="478"/>
          <ac:spMkLst>
            <pc:docMk/>
            <pc:sldMk cId="1629499730" sldId="931"/>
            <ac:spMk id="5" creationId="{CF3A3418-A94E-55B1-D0A3-0538DC5FADAC}"/>
          </ac:spMkLst>
        </pc:spChg>
        <pc:spChg chg="add del mod">
          <ac:chgData name="George, Matthew (DFW)" userId="8ba433ef-8e18-4348-89a6-fb3bb26ec9f1" providerId="ADAL" clId="{2AF71030-E74B-4C82-B7F7-9529D524EEB2}" dt="2024-05-09T05:31:34.240" v="281" actId="478"/>
          <ac:spMkLst>
            <pc:docMk/>
            <pc:sldMk cId="1629499730" sldId="931"/>
            <ac:spMk id="6" creationId="{E4B36FB2-9E84-6439-9EA1-03F85BAD2EDB}"/>
          </ac:spMkLst>
        </pc:spChg>
        <pc:spChg chg="add mod">
          <ac:chgData name="George, Matthew (DFW)" userId="8ba433ef-8e18-4348-89a6-fb3bb26ec9f1" providerId="ADAL" clId="{2AF71030-E74B-4C82-B7F7-9529D524EEB2}" dt="2024-05-09T05:33:31.330" v="352" actId="27636"/>
          <ac:spMkLst>
            <pc:docMk/>
            <pc:sldMk cId="1629499730" sldId="931"/>
            <ac:spMk id="11" creationId="{E03FAB18-411E-0133-D964-C75055771CA8}"/>
          </ac:spMkLst>
        </pc:spChg>
        <pc:spChg chg="add">
          <ac:chgData name="George, Matthew (DFW)" userId="8ba433ef-8e18-4348-89a6-fb3bb26ec9f1" providerId="ADAL" clId="{2AF71030-E74B-4C82-B7F7-9529D524EEB2}" dt="2024-05-09T05:32:11.082" v="291" actId="26606"/>
          <ac:spMkLst>
            <pc:docMk/>
            <pc:sldMk cId="1629499730" sldId="931"/>
            <ac:spMk id="16" creationId="{E6BFD8E9-9A76-4603-9D84-3A5AA9B88757}"/>
          </ac:spMkLst>
        </pc:spChg>
        <pc:grpChg chg="add">
          <ac:chgData name="George, Matthew (DFW)" userId="8ba433ef-8e18-4348-89a6-fb3bb26ec9f1" providerId="ADAL" clId="{2AF71030-E74B-4C82-B7F7-9529D524EEB2}" dt="2024-05-09T05:32:11.082" v="291" actId="26606"/>
          <ac:grpSpMkLst>
            <pc:docMk/>
            <pc:sldMk cId="1629499730" sldId="931"/>
            <ac:grpSpMk id="18" creationId="{7F6F6FC6-9A5F-4E14-8105-15D94914A798}"/>
          </ac:grpSpMkLst>
        </pc:grpChg>
        <pc:picChg chg="add mod ord">
          <ac:chgData name="George, Matthew (DFW)" userId="8ba433ef-8e18-4348-89a6-fb3bb26ec9f1" providerId="ADAL" clId="{2AF71030-E74B-4C82-B7F7-9529D524EEB2}" dt="2024-05-09T05:32:11.082" v="291" actId="26606"/>
          <ac:picMkLst>
            <pc:docMk/>
            <pc:sldMk cId="1629499730" sldId="931"/>
            <ac:picMk id="7" creationId="{F4A55AA9-D635-59FA-6D3F-3EC1BD144348}"/>
          </ac:picMkLst>
        </pc:picChg>
        <pc:picChg chg="add mod">
          <ac:chgData name="George, Matthew (DFW)" userId="8ba433ef-8e18-4348-89a6-fb3bb26ec9f1" providerId="ADAL" clId="{2AF71030-E74B-4C82-B7F7-9529D524EEB2}" dt="2024-05-09T05:32:11.082" v="291" actId="26606"/>
          <ac:picMkLst>
            <pc:docMk/>
            <pc:sldMk cId="1629499730" sldId="931"/>
            <ac:picMk id="8" creationId="{2841F7C3-6449-F61A-2BB1-691E582AB98C}"/>
          </ac:picMkLst>
        </pc:picChg>
        <pc:picChg chg="add mod">
          <ac:chgData name="George, Matthew (DFW)" userId="8ba433ef-8e18-4348-89a6-fb3bb26ec9f1" providerId="ADAL" clId="{2AF71030-E74B-4C82-B7F7-9529D524EEB2}" dt="2024-05-09T05:32:11.082" v="291" actId="26606"/>
          <ac:picMkLst>
            <pc:docMk/>
            <pc:sldMk cId="1629499730" sldId="931"/>
            <ac:picMk id="9" creationId="{ABD8FDF8-6D82-ADA8-0611-D1B2DC98E427}"/>
          </ac:picMkLst>
        </pc:picChg>
        <pc:picChg chg="add mod ord">
          <ac:chgData name="George, Matthew (DFW)" userId="8ba433ef-8e18-4348-89a6-fb3bb26ec9f1" providerId="ADAL" clId="{2AF71030-E74B-4C82-B7F7-9529D524EEB2}" dt="2024-05-09T05:32:11.082" v="291" actId="26606"/>
          <ac:picMkLst>
            <pc:docMk/>
            <pc:sldMk cId="1629499730" sldId="931"/>
            <ac:picMk id="10" creationId="{EA11147B-ABB6-A528-E9CB-49D0E9525F6E}"/>
          </ac:picMkLst>
        </pc:picChg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3986776973" sldId="931"/>
        </pc:sldMkLst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1363304763" sldId="932"/>
        </pc:sldMkLst>
      </pc:sldChg>
      <pc:sldChg chg="addSp delSp modSp new mod ord">
        <pc:chgData name="George, Matthew (DFW)" userId="8ba433ef-8e18-4348-89a6-fb3bb26ec9f1" providerId="ADAL" clId="{2AF71030-E74B-4C82-B7F7-9529D524EEB2}" dt="2024-05-10T22:45:30.730" v="2861" actId="20577"/>
        <pc:sldMkLst>
          <pc:docMk/>
          <pc:sldMk cId="3330790147" sldId="932"/>
        </pc:sldMkLst>
        <pc:spChg chg="mod">
          <ac:chgData name="George, Matthew (DFW)" userId="8ba433ef-8e18-4348-89a6-fb3bb26ec9f1" providerId="ADAL" clId="{2AF71030-E74B-4C82-B7F7-9529D524EEB2}" dt="2024-05-10T22:45:30.730" v="2861" actId="20577"/>
          <ac:spMkLst>
            <pc:docMk/>
            <pc:sldMk cId="3330790147" sldId="932"/>
            <ac:spMk id="2" creationId="{3EE2BEA9-A9F1-FC60-5F10-8CE3227D1C6E}"/>
          </ac:spMkLst>
        </pc:spChg>
        <pc:spChg chg="del mod">
          <ac:chgData name="George, Matthew (DFW)" userId="8ba433ef-8e18-4348-89a6-fb3bb26ec9f1" providerId="ADAL" clId="{2AF71030-E74B-4C82-B7F7-9529D524EEB2}" dt="2024-05-09T05:24:23.993" v="201" actId="478"/>
          <ac:spMkLst>
            <pc:docMk/>
            <pc:sldMk cId="3330790147" sldId="932"/>
            <ac:spMk id="3" creationId="{E59F160F-5BEF-0ABD-56AD-28E7799F0E9A}"/>
          </ac:spMkLst>
        </pc:spChg>
        <pc:spChg chg="add del mod">
          <ac:chgData name="George, Matthew (DFW)" userId="8ba433ef-8e18-4348-89a6-fb3bb26ec9f1" providerId="ADAL" clId="{2AF71030-E74B-4C82-B7F7-9529D524EEB2}" dt="2024-05-09T05:24:29.256" v="202" actId="478"/>
          <ac:spMkLst>
            <pc:docMk/>
            <pc:sldMk cId="3330790147" sldId="932"/>
            <ac:spMk id="7" creationId="{A9EAB3E4-B001-2B0E-44FC-4879CEB333F6}"/>
          </ac:spMkLst>
        </pc:spChg>
        <pc:spChg chg="add mod">
          <ac:chgData name="George, Matthew (DFW)" userId="8ba433ef-8e18-4348-89a6-fb3bb26ec9f1" providerId="ADAL" clId="{2AF71030-E74B-4C82-B7F7-9529D524EEB2}" dt="2024-05-09T05:49:22.743" v="892" actId="1076"/>
          <ac:spMkLst>
            <pc:docMk/>
            <pc:sldMk cId="3330790147" sldId="932"/>
            <ac:spMk id="9" creationId="{448751DD-EFC1-126E-10E1-7B63B7FCEE93}"/>
          </ac:spMkLst>
        </pc:spChg>
        <pc:picChg chg="add mod">
          <ac:chgData name="George, Matthew (DFW)" userId="8ba433ef-8e18-4348-89a6-fb3bb26ec9f1" providerId="ADAL" clId="{2AF71030-E74B-4C82-B7F7-9529D524EEB2}" dt="2024-05-09T05:48:18.143" v="725" actId="1076"/>
          <ac:picMkLst>
            <pc:docMk/>
            <pc:sldMk cId="3330790147" sldId="932"/>
            <ac:picMk id="4" creationId="{43D5AB45-96E9-22FB-B214-97D4D6669B14}"/>
          </ac:picMkLst>
        </pc:picChg>
        <pc:picChg chg="add mod modCrop">
          <ac:chgData name="George, Matthew (DFW)" userId="8ba433ef-8e18-4348-89a6-fb3bb26ec9f1" providerId="ADAL" clId="{2AF71030-E74B-4C82-B7F7-9529D524EEB2}" dt="2024-05-09T05:25:00.892" v="234" actId="1076"/>
          <ac:picMkLst>
            <pc:docMk/>
            <pc:sldMk cId="3330790147" sldId="932"/>
            <ac:picMk id="5" creationId="{4ABE9926-BC68-CF62-B3CF-25ECD754774F}"/>
          </ac:picMkLst>
        </pc:picChg>
      </pc:sldChg>
      <pc:sldChg chg="del">
        <pc:chgData name="George, Matthew (DFW)" userId="8ba433ef-8e18-4348-89a6-fb3bb26ec9f1" providerId="ADAL" clId="{2AF71030-E74B-4C82-B7F7-9529D524EEB2}" dt="2024-05-09T05:18:36.737" v="19" actId="47"/>
        <pc:sldMkLst>
          <pc:docMk/>
          <pc:sldMk cId="1465552417" sldId="933"/>
        </pc:sldMkLst>
      </pc:sldChg>
      <pc:sldChg chg="addSp delSp modSp add mod">
        <pc:chgData name="George, Matthew (DFW)" userId="8ba433ef-8e18-4348-89a6-fb3bb26ec9f1" providerId="ADAL" clId="{2AF71030-E74B-4C82-B7F7-9529D524EEB2}" dt="2024-05-10T22:53:46.002" v="2906" actId="1076"/>
        <pc:sldMkLst>
          <pc:docMk/>
          <pc:sldMk cId="3418641630" sldId="933"/>
        </pc:sldMkLst>
        <pc:spChg chg="del mod">
          <ac:chgData name="George, Matthew (DFW)" userId="8ba433ef-8e18-4348-89a6-fb3bb26ec9f1" providerId="ADAL" clId="{2AF71030-E74B-4C82-B7F7-9529D524EEB2}" dt="2024-05-09T05:28:53.300" v="255" actId="478"/>
          <ac:spMkLst>
            <pc:docMk/>
            <pc:sldMk cId="3418641630" sldId="933"/>
            <ac:spMk id="2" creationId="{F61E1F8E-3E99-EC60-5F3C-36D790716C4E}"/>
          </ac:spMkLst>
        </pc:spChg>
        <pc:spChg chg="del">
          <ac:chgData name="George, Matthew (DFW)" userId="8ba433ef-8e18-4348-89a6-fb3bb26ec9f1" providerId="ADAL" clId="{2AF71030-E74B-4C82-B7F7-9529D524EEB2}" dt="2024-05-09T05:28:44.337" v="251" actId="478"/>
          <ac:spMkLst>
            <pc:docMk/>
            <pc:sldMk cId="3418641630" sldId="933"/>
            <ac:spMk id="3" creationId="{C650DD30-2391-D9D2-DE74-0D1869C4F2DE}"/>
          </ac:spMkLst>
        </pc:spChg>
        <pc:spChg chg="add del mod">
          <ac:chgData name="George, Matthew (DFW)" userId="8ba433ef-8e18-4348-89a6-fb3bb26ec9f1" providerId="ADAL" clId="{2AF71030-E74B-4C82-B7F7-9529D524EEB2}" dt="2024-05-09T05:28:55.625" v="256" actId="478"/>
          <ac:spMkLst>
            <pc:docMk/>
            <pc:sldMk cId="3418641630" sldId="933"/>
            <ac:spMk id="7" creationId="{97F45E96-D263-E56D-09C9-6892BE6ABFD1}"/>
          </ac:spMkLst>
        </pc:spChg>
        <pc:picChg chg="add mod">
          <ac:chgData name="George, Matthew (DFW)" userId="8ba433ef-8e18-4348-89a6-fb3bb26ec9f1" providerId="ADAL" clId="{2AF71030-E74B-4C82-B7F7-9529D524EEB2}" dt="2024-05-10T22:53:46.002" v="2906" actId="1076"/>
          <ac:picMkLst>
            <pc:docMk/>
            <pc:sldMk cId="3418641630" sldId="933"/>
            <ac:picMk id="3" creationId="{33D911A9-5E95-3040-09E5-0B79724C5BA8}"/>
          </ac:picMkLst>
        </pc:picChg>
        <pc:picChg chg="add mod">
          <ac:chgData name="George, Matthew (DFW)" userId="8ba433ef-8e18-4348-89a6-fb3bb26ec9f1" providerId="ADAL" clId="{2AF71030-E74B-4C82-B7F7-9529D524EEB2}" dt="2024-05-10T22:53:44.513" v="2905" actId="1076"/>
          <ac:picMkLst>
            <pc:docMk/>
            <pc:sldMk cId="3418641630" sldId="933"/>
            <ac:picMk id="4" creationId="{F0A91122-2DD5-BF34-4261-7A0D018481B9}"/>
          </ac:picMkLst>
        </pc:picChg>
        <pc:picChg chg="add del mod">
          <ac:chgData name="George, Matthew (DFW)" userId="8ba433ef-8e18-4348-89a6-fb3bb26ec9f1" providerId="ADAL" clId="{2AF71030-E74B-4C82-B7F7-9529D524EEB2}" dt="2024-05-10T22:52:37.157" v="2887" actId="478"/>
          <ac:picMkLst>
            <pc:docMk/>
            <pc:sldMk cId="3418641630" sldId="933"/>
            <ac:picMk id="5" creationId="{87A4BD52-A2ED-EFAB-84A3-E0D642B21A2E}"/>
          </ac:picMkLst>
        </pc:picChg>
        <pc:picChg chg="add mod">
          <ac:chgData name="George, Matthew (DFW)" userId="8ba433ef-8e18-4348-89a6-fb3bb26ec9f1" providerId="ADAL" clId="{2AF71030-E74B-4C82-B7F7-9529D524EEB2}" dt="2024-05-10T22:53:44.513" v="2905" actId="1076"/>
          <ac:picMkLst>
            <pc:docMk/>
            <pc:sldMk cId="3418641630" sldId="933"/>
            <ac:picMk id="6" creationId="{1BCF8994-6CA7-3822-65C6-2069033FF583}"/>
          </ac:picMkLst>
        </pc:picChg>
        <pc:picChg chg="del">
          <ac:chgData name="George, Matthew (DFW)" userId="8ba433ef-8e18-4348-89a6-fb3bb26ec9f1" providerId="ADAL" clId="{2AF71030-E74B-4C82-B7F7-9529D524EEB2}" dt="2024-05-09T05:28:40.853" v="250" actId="478"/>
          <ac:picMkLst>
            <pc:docMk/>
            <pc:sldMk cId="3418641630" sldId="933"/>
            <ac:picMk id="6146" creationId="{71D79452-A605-EF89-2CC1-3D220F78DB1A}"/>
          </ac:picMkLst>
        </pc:picChg>
      </pc:sldChg>
      <pc:sldChg chg="addSp delSp modSp new del mod ord setBg">
        <pc:chgData name="George, Matthew (DFW)" userId="8ba433ef-8e18-4348-89a6-fb3bb26ec9f1" providerId="ADAL" clId="{2AF71030-E74B-4C82-B7F7-9529D524EEB2}" dt="2024-05-10T22:56:56.196" v="2939" actId="47"/>
        <pc:sldMkLst>
          <pc:docMk/>
          <pc:sldMk cId="374892070" sldId="934"/>
        </pc:sldMkLst>
        <pc:spChg chg="del">
          <ac:chgData name="George, Matthew (DFW)" userId="8ba433ef-8e18-4348-89a6-fb3bb26ec9f1" providerId="ADAL" clId="{2AF71030-E74B-4C82-B7F7-9529D524EEB2}" dt="2024-05-09T05:34:04.432" v="355" actId="478"/>
          <ac:spMkLst>
            <pc:docMk/>
            <pc:sldMk cId="374892070" sldId="934"/>
            <ac:spMk id="2" creationId="{125AD0BD-1790-9D4C-3692-8E92B2CAEF1B}"/>
          </ac:spMkLst>
        </pc:spChg>
        <pc:spChg chg="del">
          <ac:chgData name="George, Matthew (DFW)" userId="8ba433ef-8e18-4348-89a6-fb3bb26ec9f1" providerId="ADAL" clId="{2AF71030-E74B-4C82-B7F7-9529D524EEB2}" dt="2024-05-09T05:34:00.811" v="354" actId="478"/>
          <ac:spMkLst>
            <pc:docMk/>
            <pc:sldMk cId="374892070" sldId="934"/>
            <ac:spMk id="3" creationId="{12C11233-E6A6-8A7F-F943-4A2A5A187AB2}"/>
          </ac:spMkLst>
        </pc:spChg>
        <pc:spChg chg="add del mod">
          <ac:chgData name="George, Matthew (DFW)" userId="8ba433ef-8e18-4348-89a6-fb3bb26ec9f1" providerId="ADAL" clId="{2AF71030-E74B-4C82-B7F7-9529D524EEB2}" dt="2024-05-09T05:34:13.250" v="357" actId="478"/>
          <ac:spMkLst>
            <pc:docMk/>
            <pc:sldMk cId="374892070" sldId="934"/>
            <ac:spMk id="7" creationId="{AD104AEF-EC24-09B6-A0F3-1D48BFC7D12D}"/>
          </ac:spMkLst>
        </pc:spChg>
        <pc:spChg chg="add mod">
          <ac:chgData name="George, Matthew (DFW)" userId="8ba433ef-8e18-4348-89a6-fb3bb26ec9f1" providerId="ADAL" clId="{2AF71030-E74B-4C82-B7F7-9529D524EEB2}" dt="2024-05-09T05:35:30.856" v="365" actId="207"/>
          <ac:spMkLst>
            <pc:docMk/>
            <pc:sldMk cId="374892070" sldId="934"/>
            <ac:spMk id="8" creationId="{FAECC568-9A6D-45DF-F271-A69763116C3B}"/>
          </ac:spMkLst>
        </pc:spChg>
        <pc:picChg chg="add mod ord">
          <ac:chgData name="George, Matthew (DFW)" userId="8ba433ef-8e18-4348-89a6-fb3bb26ec9f1" providerId="ADAL" clId="{2AF71030-E74B-4C82-B7F7-9529D524EEB2}" dt="2024-05-09T05:34:51.290" v="361" actId="26606"/>
          <ac:picMkLst>
            <pc:docMk/>
            <pc:sldMk cId="374892070" sldId="934"/>
            <ac:picMk id="4" creationId="{865B2FA4-897D-9E95-D8A9-FE76FE4675E8}"/>
          </ac:picMkLst>
        </pc:picChg>
        <pc:picChg chg="add mod">
          <ac:chgData name="George, Matthew (DFW)" userId="8ba433ef-8e18-4348-89a6-fb3bb26ec9f1" providerId="ADAL" clId="{2AF71030-E74B-4C82-B7F7-9529D524EEB2}" dt="2024-05-09T05:34:51.290" v="361" actId="26606"/>
          <ac:picMkLst>
            <pc:docMk/>
            <pc:sldMk cId="374892070" sldId="934"/>
            <ac:picMk id="5" creationId="{D9FA94C7-35BA-C9F1-ED81-1D89BEA73F40}"/>
          </ac:picMkLst>
        </pc:picChg>
        <pc:picChg chg="add mod ord">
          <ac:chgData name="George, Matthew (DFW)" userId="8ba433ef-8e18-4348-89a6-fb3bb26ec9f1" providerId="ADAL" clId="{2AF71030-E74B-4C82-B7F7-9529D524EEB2}" dt="2024-05-09T05:34:51.290" v="361" actId="26606"/>
          <ac:picMkLst>
            <pc:docMk/>
            <pc:sldMk cId="374892070" sldId="934"/>
            <ac:picMk id="6" creationId="{282AA3D6-676B-B2EA-FEED-91CD5B4C2F88}"/>
          </ac:picMkLst>
        </pc:picChg>
        <pc:cxnChg chg="add del">
          <ac:chgData name="George, Matthew (DFW)" userId="8ba433ef-8e18-4348-89a6-fb3bb26ec9f1" providerId="ADAL" clId="{2AF71030-E74B-4C82-B7F7-9529D524EEB2}" dt="2024-05-09T05:34:51.290" v="360" actId="26606"/>
          <ac:cxnSpMkLst>
            <pc:docMk/>
            <pc:sldMk cId="374892070" sldId="934"/>
            <ac:cxnSpMk id="11" creationId="{D4BDCD00-BA97-40D8-93CD-0A9CA931BE17}"/>
          </ac:cxnSpMkLst>
        </pc:cxnChg>
        <pc:cxnChg chg="add del">
          <ac:chgData name="George, Matthew (DFW)" userId="8ba433ef-8e18-4348-89a6-fb3bb26ec9f1" providerId="ADAL" clId="{2AF71030-E74B-4C82-B7F7-9529D524EEB2}" dt="2024-05-09T05:34:51.290" v="360" actId="26606"/>
          <ac:cxnSpMkLst>
            <pc:docMk/>
            <pc:sldMk cId="374892070" sldId="934"/>
            <ac:cxnSpMk id="13" creationId="{2D631E40-F51C-4828-B23B-DF903513296E}"/>
          </ac:cxnSpMkLst>
        </pc:cxnChg>
      </pc:sldChg>
      <pc:sldChg chg="del">
        <pc:chgData name="George, Matthew (DFW)" userId="8ba433ef-8e18-4348-89a6-fb3bb26ec9f1" providerId="ADAL" clId="{2AF71030-E74B-4C82-B7F7-9529D524EEB2}" dt="2024-05-09T05:19:00.005" v="20" actId="47"/>
        <pc:sldMkLst>
          <pc:docMk/>
          <pc:sldMk cId="2556554059" sldId="934"/>
        </pc:sldMkLst>
      </pc:sldChg>
      <pc:sldChg chg="addSp delSp modSp new mod ord">
        <pc:chgData name="George, Matthew (DFW)" userId="8ba433ef-8e18-4348-89a6-fb3bb26ec9f1" providerId="ADAL" clId="{2AF71030-E74B-4C82-B7F7-9529D524EEB2}" dt="2024-05-10T22:57:00.449" v="2941"/>
        <pc:sldMkLst>
          <pc:docMk/>
          <pc:sldMk cId="455970514" sldId="935"/>
        </pc:sldMkLst>
        <pc:spChg chg="del">
          <ac:chgData name="George, Matthew (DFW)" userId="8ba433ef-8e18-4348-89a6-fb3bb26ec9f1" providerId="ADAL" clId="{2AF71030-E74B-4C82-B7F7-9529D524EEB2}" dt="2024-05-09T05:36:22.977" v="368" actId="478"/>
          <ac:spMkLst>
            <pc:docMk/>
            <pc:sldMk cId="455970514" sldId="935"/>
            <ac:spMk id="2" creationId="{8AA46226-0A6D-3211-1DF9-34207587D7B3}"/>
          </ac:spMkLst>
        </pc:spChg>
        <pc:spChg chg="del">
          <ac:chgData name="George, Matthew (DFW)" userId="8ba433ef-8e18-4348-89a6-fb3bb26ec9f1" providerId="ADAL" clId="{2AF71030-E74B-4C82-B7F7-9529D524EEB2}" dt="2024-05-09T05:36:22.127" v="367" actId="478"/>
          <ac:spMkLst>
            <pc:docMk/>
            <pc:sldMk cId="455970514" sldId="935"/>
            <ac:spMk id="3" creationId="{5C8ACCE0-382F-8EA6-6845-DEBA7FE9EA27}"/>
          </ac:spMkLst>
        </pc:spChg>
        <pc:picChg chg="add mod">
          <ac:chgData name="George, Matthew (DFW)" userId="8ba433ef-8e18-4348-89a6-fb3bb26ec9f1" providerId="ADAL" clId="{2AF71030-E74B-4C82-B7F7-9529D524EEB2}" dt="2024-05-09T05:36:28.425" v="371" actId="1076"/>
          <ac:picMkLst>
            <pc:docMk/>
            <pc:sldMk cId="455970514" sldId="935"/>
            <ac:picMk id="5" creationId="{547553D2-7E1F-C816-1833-D56CCE7D9F3D}"/>
          </ac:picMkLst>
        </pc:picChg>
      </pc:sldChg>
      <pc:sldChg chg="addSp delSp modSp new mod ord setBg">
        <pc:chgData name="George, Matthew (DFW)" userId="8ba433ef-8e18-4348-89a6-fb3bb26ec9f1" providerId="ADAL" clId="{2AF71030-E74B-4C82-B7F7-9529D524EEB2}" dt="2024-05-10T22:32:06.087" v="2671" actId="20577"/>
        <pc:sldMkLst>
          <pc:docMk/>
          <pc:sldMk cId="4268091028" sldId="936"/>
        </pc:sldMkLst>
        <pc:spChg chg="mod">
          <ac:chgData name="George, Matthew (DFW)" userId="8ba433ef-8e18-4348-89a6-fb3bb26ec9f1" providerId="ADAL" clId="{2AF71030-E74B-4C82-B7F7-9529D524EEB2}" dt="2024-05-09T05:46:22.098" v="634" actId="1076"/>
          <ac:spMkLst>
            <pc:docMk/>
            <pc:sldMk cId="4268091028" sldId="936"/>
            <ac:spMk id="2" creationId="{6D7F1C59-7AB4-599D-0146-E1917A12C7D3}"/>
          </ac:spMkLst>
        </pc:spChg>
        <pc:spChg chg="mod ord">
          <ac:chgData name="George, Matthew (DFW)" userId="8ba433ef-8e18-4348-89a6-fb3bb26ec9f1" providerId="ADAL" clId="{2AF71030-E74B-4C82-B7F7-9529D524EEB2}" dt="2024-05-10T22:32:06.087" v="2671" actId="20577"/>
          <ac:spMkLst>
            <pc:docMk/>
            <pc:sldMk cId="4268091028" sldId="936"/>
            <ac:spMk id="3" creationId="{A15B4AF0-91CE-4C83-C6DD-1B5CB5C61E07}"/>
          </ac:spMkLst>
        </pc:spChg>
        <pc:spChg chg="add del">
          <ac:chgData name="George, Matthew (DFW)" userId="8ba433ef-8e18-4348-89a6-fb3bb26ec9f1" providerId="ADAL" clId="{2AF71030-E74B-4C82-B7F7-9529D524EEB2}" dt="2024-05-09T05:39:56.860" v="555"/>
          <ac:spMkLst>
            <pc:docMk/>
            <pc:sldMk cId="4268091028" sldId="936"/>
            <ac:spMk id="4" creationId="{717750F8-C76D-14BC-46D0-5D870A2826C9}"/>
          </ac:spMkLst>
        </pc:spChg>
        <pc:spChg chg="add del">
          <ac:chgData name="George, Matthew (DFW)" userId="8ba433ef-8e18-4348-89a6-fb3bb26ec9f1" providerId="ADAL" clId="{2AF71030-E74B-4C82-B7F7-9529D524EEB2}" dt="2024-05-09T05:40:09.018" v="557"/>
          <ac:spMkLst>
            <pc:docMk/>
            <pc:sldMk cId="4268091028" sldId="936"/>
            <ac:spMk id="5" creationId="{E7D55544-0E31-A8E1-A3D3-560F9BA36AA6}"/>
          </ac:spMkLst>
        </pc:spChg>
        <pc:spChg chg="add del">
          <ac:chgData name="George, Matthew (DFW)" userId="8ba433ef-8e18-4348-89a6-fb3bb26ec9f1" providerId="ADAL" clId="{2AF71030-E74B-4C82-B7F7-9529D524EEB2}" dt="2024-05-09T05:43:20.248" v="563"/>
          <ac:spMkLst>
            <pc:docMk/>
            <pc:sldMk cId="4268091028" sldId="936"/>
            <ac:spMk id="8" creationId="{25B466D6-8FF5-1172-8662-CDB9926CA3C6}"/>
          </ac:spMkLst>
        </pc:spChg>
        <pc:spChg chg="add">
          <ac:chgData name="George, Matthew (DFW)" userId="8ba433ef-8e18-4348-89a6-fb3bb26ec9f1" providerId="ADAL" clId="{2AF71030-E74B-4C82-B7F7-9529D524EEB2}" dt="2024-05-09T05:45:11.490" v="568" actId="26606"/>
          <ac:spMkLst>
            <pc:docMk/>
            <pc:sldMk cId="4268091028" sldId="936"/>
            <ac:spMk id="17" creationId="{114C78B5-EC6B-4A39-8860-705100867457}"/>
          </ac:spMkLst>
        </pc:spChg>
        <pc:grpChg chg="add">
          <ac:chgData name="George, Matthew (DFW)" userId="8ba433ef-8e18-4348-89a6-fb3bb26ec9f1" providerId="ADAL" clId="{2AF71030-E74B-4C82-B7F7-9529D524EEB2}" dt="2024-05-09T05:45:11.490" v="568" actId="26606"/>
          <ac:grpSpMkLst>
            <pc:docMk/>
            <pc:sldMk cId="4268091028" sldId="936"/>
            <ac:grpSpMk id="19" creationId="{A50943B0-FDF7-4C2C-B784-9208C945A8C3}"/>
          </ac:grpSpMkLst>
        </pc:grpChg>
        <pc:picChg chg="add mod ord">
          <ac:chgData name="George, Matthew (DFW)" userId="8ba433ef-8e18-4348-89a6-fb3bb26ec9f1" providerId="ADAL" clId="{2AF71030-E74B-4C82-B7F7-9529D524EEB2}" dt="2024-05-09T05:45:11.490" v="568" actId="26606"/>
          <ac:picMkLst>
            <pc:docMk/>
            <pc:sldMk cId="4268091028" sldId="936"/>
            <ac:picMk id="7" creationId="{CC94025D-62EF-61C3-14C5-401A8B1C954E}"/>
          </ac:picMkLst>
        </pc:picChg>
        <pc:picChg chg="add mod ord">
          <ac:chgData name="George, Matthew (DFW)" userId="8ba433ef-8e18-4348-89a6-fb3bb26ec9f1" providerId="ADAL" clId="{2AF71030-E74B-4C82-B7F7-9529D524EEB2}" dt="2024-05-09T05:45:11.490" v="568" actId="26606"/>
          <ac:picMkLst>
            <pc:docMk/>
            <pc:sldMk cId="4268091028" sldId="936"/>
            <ac:picMk id="10" creationId="{C34CF212-A094-AB48-AA72-EEC6B0809CE7}"/>
          </ac:picMkLst>
        </pc:picChg>
        <pc:picChg chg="add mod">
          <ac:chgData name="George, Matthew (DFW)" userId="8ba433ef-8e18-4348-89a6-fb3bb26ec9f1" providerId="ADAL" clId="{2AF71030-E74B-4C82-B7F7-9529D524EEB2}" dt="2024-05-09T05:45:11.490" v="568" actId="26606"/>
          <ac:picMkLst>
            <pc:docMk/>
            <pc:sldMk cId="4268091028" sldId="936"/>
            <ac:picMk id="12" creationId="{B4E54107-2D72-B5ED-660B-9EEBC97FE4CC}"/>
          </ac:picMkLst>
        </pc:picChg>
      </pc:sldChg>
      <pc:sldChg chg="del">
        <pc:chgData name="George, Matthew (DFW)" userId="8ba433ef-8e18-4348-89a6-fb3bb26ec9f1" providerId="ADAL" clId="{2AF71030-E74B-4C82-B7F7-9529D524EEB2}" dt="2024-05-09T05:19:00.005" v="20" actId="47"/>
        <pc:sldMkLst>
          <pc:docMk/>
          <pc:sldMk cId="2554500544" sldId="937"/>
        </pc:sldMkLst>
      </pc:sldChg>
      <pc:sldChg chg="addSp delSp modSp add mod setBg addAnim setClrOvrMap">
        <pc:chgData name="George, Matthew (DFW)" userId="8ba433ef-8e18-4348-89a6-fb3bb26ec9f1" providerId="ADAL" clId="{2AF71030-E74B-4C82-B7F7-9529D524EEB2}" dt="2024-05-10T22:45:51.139" v="2867" actId="403"/>
        <pc:sldMkLst>
          <pc:docMk/>
          <pc:sldMk cId="4069826910" sldId="937"/>
        </pc:sldMkLst>
        <pc:spChg chg="mod ord">
          <ac:chgData name="George, Matthew (DFW)" userId="8ba433ef-8e18-4348-89a6-fb3bb26ec9f1" providerId="ADAL" clId="{2AF71030-E74B-4C82-B7F7-9529D524EEB2}" dt="2024-05-10T22:45:51.139" v="2867" actId="403"/>
          <ac:spMkLst>
            <pc:docMk/>
            <pc:sldMk cId="4069826910" sldId="937"/>
            <ac:spMk id="2" creationId="{3EE2BEA9-A9F1-FC60-5F10-8CE3227D1C6E}"/>
          </ac:spMkLst>
        </pc:spChg>
        <pc:spChg chg="add del mod">
          <ac:chgData name="George, Matthew (DFW)" userId="8ba433ef-8e18-4348-89a6-fb3bb26ec9f1" providerId="ADAL" clId="{2AF71030-E74B-4C82-B7F7-9529D524EEB2}" dt="2024-05-10T22:37:12.028" v="2750" actId="478"/>
          <ac:spMkLst>
            <pc:docMk/>
            <pc:sldMk cId="4069826910" sldId="937"/>
            <ac:spMk id="3" creationId="{ABE675A5-2267-557E-7608-257E75C4F006}"/>
          </ac:spMkLst>
        </pc:spChg>
        <pc:spChg chg="add del mod">
          <ac:chgData name="George, Matthew (DFW)" userId="8ba433ef-8e18-4348-89a6-fb3bb26ec9f1" providerId="ADAL" clId="{2AF71030-E74B-4C82-B7F7-9529D524EEB2}" dt="2024-05-09T05:52:18.614" v="964" actId="21"/>
          <ac:spMkLst>
            <pc:docMk/>
            <pc:sldMk cId="4069826910" sldId="937"/>
            <ac:spMk id="7" creationId="{5E766EA5-479F-5337-AC2F-49E7BA62E3B7}"/>
          </ac:spMkLst>
        </pc:spChg>
        <pc:spChg chg="add del mod">
          <ac:chgData name="George, Matthew (DFW)" userId="8ba433ef-8e18-4348-89a6-fb3bb26ec9f1" providerId="ADAL" clId="{2AF71030-E74B-4C82-B7F7-9529D524EEB2}" dt="2024-05-10T22:37:16.860" v="2752" actId="478"/>
          <ac:spMkLst>
            <pc:docMk/>
            <pc:sldMk cId="4069826910" sldId="937"/>
            <ac:spMk id="8" creationId="{79505216-399F-10DD-8D21-C5C77AF5361E}"/>
          </ac:spMkLst>
        </pc:spChg>
        <pc:spChg chg="del mod">
          <ac:chgData name="George, Matthew (DFW)" userId="8ba433ef-8e18-4348-89a6-fb3bb26ec9f1" providerId="ADAL" clId="{2AF71030-E74B-4C82-B7F7-9529D524EEB2}" dt="2024-05-09T05:50:45.511" v="898" actId="478"/>
          <ac:spMkLst>
            <pc:docMk/>
            <pc:sldMk cId="4069826910" sldId="937"/>
            <ac:spMk id="9" creationId="{448751DD-EFC1-126E-10E1-7B63B7FCEE93}"/>
          </ac:spMkLst>
        </pc:spChg>
        <pc:spChg chg="add del mod">
          <ac:chgData name="George, Matthew (DFW)" userId="8ba433ef-8e18-4348-89a6-fb3bb26ec9f1" providerId="ADAL" clId="{2AF71030-E74B-4C82-B7F7-9529D524EEB2}" dt="2024-05-10T22:37:13.812" v="2751" actId="478"/>
          <ac:spMkLst>
            <pc:docMk/>
            <pc:sldMk cId="4069826910" sldId="937"/>
            <ac:spMk id="10" creationId="{71FC2724-E311-79DF-3EE7-A3DF08F6143E}"/>
          </ac:spMkLst>
        </pc:spChg>
        <pc:spChg chg="add del">
          <ac:chgData name="George, Matthew (DFW)" userId="8ba433ef-8e18-4348-89a6-fb3bb26ec9f1" providerId="ADAL" clId="{2AF71030-E74B-4C82-B7F7-9529D524EEB2}" dt="2024-05-10T22:42:01.811" v="2779" actId="26606"/>
          <ac:spMkLst>
            <pc:docMk/>
            <pc:sldMk cId="4069826910" sldId="937"/>
            <ac:spMk id="11" creationId="{D4771268-CB57-404A-9271-370EB28F6090}"/>
          </ac:spMkLst>
        </pc:spChg>
        <pc:spChg chg="add del mod">
          <ac:chgData name="George, Matthew (DFW)" userId="8ba433ef-8e18-4348-89a6-fb3bb26ec9f1" providerId="ADAL" clId="{2AF71030-E74B-4C82-B7F7-9529D524EEB2}" dt="2024-05-10T22:36:07.621" v="2703" actId="21"/>
          <ac:spMkLst>
            <pc:docMk/>
            <pc:sldMk cId="4069826910" sldId="937"/>
            <ac:spMk id="12" creationId="{1739A5A0-5373-2725-F2D9-3DD906E631DF}"/>
          </ac:spMkLst>
        </pc:spChg>
        <pc:spChg chg="add del">
          <ac:chgData name="George, Matthew (DFW)" userId="8ba433ef-8e18-4348-89a6-fb3bb26ec9f1" providerId="ADAL" clId="{2AF71030-E74B-4C82-B7F7-9529D524EEB2}" dt="2024-05-10T22:42:15.627" v="2784" actId="26606"/>
          <ac:spMkLst>
            <pc:docMk/>
            <pc:sldMk cId="4069826910" sldId="937"/>
            <ac:spMk id="16" creationId="{71B2258F-86CA-4D4D-8270-BC05FCDEBFB3}"/>
          </ac:spMkLst>
        </pc:spChg>
        <pc:spChg chg="add">
          <ac:chgData name="George, Matthew (DFW)" userId="8ba433ef-8e18-4348-89a6-fb3bb26ec9f1" providerId="ADAL" clId="{2AF71030-E74B-4C82-B7F7-9529D524EEB2}" dt="2024-05-10T22:42:15.627" v="2784" actId="26606"/>
          <ac:spMkLst>
            <pc:docMk/>
            <pc:sldMk cId="4069826910" sldId="937"/>
            <ac:spMk id="21" creationId="{ECC07320-C2CA-4E29-8481-9D9E143C7788}"/>
          </ac:spMkLst>
        </pc:spChg>
        <pc:spChg chg="add">
          <ac:chgData name="George, Matthew (DFW)" userId="8ba433ef-8e18-4348-89a6-fb3bb26ec9f1" providerId="ADAL" clId="{2AF71030-E74B-4C82-B7F7-9529D524EEB2}" dt="2024-05-10T22:42:15.627" v="2784" actId="26606"/>
          <ac:spMkLst>
            <pc:docMk/>
            <pc:sldMk cId="4069826910" sldId="937"/>
            <ac:spMk id="23" creationId="{178FB36B-5BFE-42CA-BC60-1115E0D95EEC}"/>
          </ac:spMkLst>
        </pc:spChg>
        <pc:picChg chg="del">
          <ac:chgData name="George, Matthew (DFW)" userId="8ba433ef-8e18-4348-89a6-fb3bb26ec9f1" providerId="ADAL" clId="{2AF71030-E74B-4C82-B7F7-9529D524EEB2}" dt="2024-05-09T05:49:45.516" v="895" actId="478"/>
          <ac:picMkLst>
            <pc:docMk/>
            <pc:sldMk cId="4069826910" sldId="937"/>
            <ac:picMk id="4" creationId="{43D5AB45-96E9-22FB-B214-97D4D6669B14}"/>
          </ac:picMkLst>
        </pc:picChg>
        <pc:picChg chg="del">
          <ac:chgData name="George, Matthew (DFW)" userId="8ba433ef-8e18-4348-89a6-fb3bb26ec9f1" providerId="ADAL" clId="{2AF71030-E74B-4C82-B7F7-9529D524EEB2}" dt="2024-05-09T05:49:44.988" v="894" actId="478"/>
          <ac:picMkLst>
            <pc:docMk/>
            <pc:sldMk cId="4069826910" sldId="937"/>
            <ac:picMk id="5" creationId="{4ABE9926-BC68-CF62-B3CF-25ECD754774F}"/>
          </ac:picMkLst>
        </pc:picChg>
        <pc:picChg chg="add mod">
          <ac:chgData name="George, Matthew (DFW)" userId="8ba433ef-8e18-4348-89a6-fb3bb26ec9f1" providerId="ADAL" clId="{2AF71030-E74B-4C82-B7F7-9529D524EEB2}" dt="2024-05-10T22:42:15.627" v="2784" actId="26606"/>
          <ac:picMkLst>
            <pc:docMk/>
            <pc:sldMk cId="4069826910" sldId="937"/>
            <ac:picMk id="5" creationId="{E0233FDD-1875-AB55-A648-13BD1051AF8E}"/>
          </ac:picMkLst>
        </pc:picChg>
        <pc:picChg chg="add del mod">
          <ac:chgData name="George, Matthew (DFW)" userId="8ba433ef-8e18-4348-89a6-fb3bb26ec9f1" providerId="ADAL" clId="{2AF71030-E74B-4C82-B7F7-9529D524EEB2}" dt="2024-05-10T22:36:07.621" v="2703" actId="21"/>
          <ac:picMkLst>
            <pc:docMk/>
            <pc:sldMk cId="4069826910" sldId="937"/>
            <ac:picMk id="6" creationId="{41D7DB1B-C491-A74D-0DC5-6E9EAF1AB866}"/>
          </ac:picMkLst>
        </pc:picChg>
      </pc:sldChg>
      <pc:sldChg chg="delSp add del setBg delDesignElem">
        <pc:chgData name="George, Matthew (DFW)" userId="8ba433ef-8e18-4348-89a6-fb3bb26ec9f1" providerId="ADAL" clId="{2AF71030-E74B-4C82-B7F7-9529D524EEB2}" dt="2024-05-10T20:55:23.728" v="1112" actId="47"/>
        <pc:sldMkLst>
          <pc:docMk/>
          <pc:sldMk cId="615119301" sldId="938"/>
        </pc:sldMkLst>
        <pc:spChg chg="del">
          <ac:chgData name="George, Matthew (DFW)" userId="8ba433ef-8e18-4348-89a6-fb3bb26ec9f1" providerId="ADAL" clId="{2AF71030-E74B-4C82-B7F7-9529D524EEB2}" dt="2024-05-10T20:55:14.302" v="1108"/>
          <ac:spMkLst>
            <pc:docMk/>
            <pc:sldMk cId="615119301" sldId="938"/>
            <ac:spMk id="11" creationId="{D4771268-CB57-404A-9271-370EB28F6090}"/>
          </ac:spMkLst>
        </pc:spChg>
      </pc:sldChg>
      <pc:sldChg chg="modSp add del mod ord">
        <pc:chgData name="George, Matthew (DFW)" userId="8ba433ef-8e18-4348-89a6-fb3bb26ec9f1" providerId="ADAL" clId="{2AF71030-E74B-4C82-B7F7-9529D524EEB2}" dt="2024-05-10T22:43:40.712" v="2827" actId="47"/>
        <pc:sldMkLst>
          <pc:docMk/>
          <pc:sldMk cId="1233799911" sldId="939"/>
        </pc:sldMkLst>
        <pc:spChg chg="mod">
          <ac:chgData name="George, Matthew (DFW)" userId="8ba433ef-8e18-4348-89a6-fb3bb26ec9f1" providerId="ADAL" clId="{2AF71030-E74B-4C82-B7F7-9529D524EEB2}" dt="2024-05-10T20:55:30.193" v="1123" actId="20577"/>
          <ac:spMkLst>
            <pc:docMk/>
            <pc:sldMk cId="1233799911" sldId="939"/>
            <ac:spMk id="2" creationId="{3EE2BEA9-A9F1-FC60-5F10-8CE3227D1C6E}"/>
          </ac:spMkLst>
        </pc:spChg>
      </pc:sldChg>
      <pc:sldChg chg="addSp delSp modSp new mod">
        <pc:chgData name="George, Matthew (DFW)" userId="8ba433ef-8e18-4348-89a6-fb3bb26ec9f1" providerId="ADAL" clId="{2AF71030-E74B-4C82-B7F7-9529D524EEB2}" dt="2024-05-10T22:43:07.846" v="2814" actId="1076"/>
        <pc:sldMkLst>
          <pc:docMk/>
          <pc:sldMk cId="4119103079" sldId="940"/>
        </pc:sldMkLst>
        <pc:spChg chg="mod">
          <ac:chgData name="George, Matthew (DFW)" userId="8ba433ef-8e18-4348-89a6-fb3bb26ec9f1" providerId="ADAL" clId="{2AF71030-E74B-4C82-B7F7-9529D524EEB2}" dt="2024-05-10T22:30:16.732" v="2618" actId="20577"/>
          <ac:spMkLst>
            <pc:docMk/>
            <pc:sldMk cId="4119103079" sldId="940"/>
            <ac:spMk id="2" creationId="{7723DFA1-697F-78F5-F752-36B637F6836D}"/>
          </ac:spMkLst>
        </pc:spChg>
        <pc:spChg chg="del">
          <ac:chgData name="George, Matthew (DFW)" userId="8ba433ef-8e18-4348-89a6-fb3bb26ec9f1" providerId="ADAL" clId="{2AF71030-E74B-4C82-B7F7-9529D524EEB2}" dt="2024-05-10T22:30:53.593" v="2620" actId="478"/>
          <ac:spMkLst>
            <pc:docMk/>
            <pc:sldMk cId="4119103079" sldId="940"/>
            <ac:spMk id="3" creationId="{8B624F6B-08B2-E1A7-9413-F2EC64CD6DB7}"/>
          </ac:spMkLst>
        </pc:spChg>
        <pc:spChg chg="add mod">
          <ac:chgData name="George, Matthew (DFW)" userId="8ba433ef-8e18-4348-89a6-fb3bb26ec9f1" providerId="ADAL" clId="{2AF71030-E74B-4C82-B7F7-9529D524EEB2}" dt="2024-05-10T22:20:32.043" v="2606" actId="20577"/>
          <ac:spMkLst>
            <pc:docMk/>
            <pc:sldMk cId="4119103079" sldId="940"/>
            <ac:spMk id="4" creationId="{40C28846-EF03-5E2C-CD63-E817ED359715}"/>
          </ac:spMkLst>
        </pc:spChg>
        <pc:spChg chg="add mod">
          <ac:chgData name="George, Matthew (DFW)" userId="8ba433ef-8e18-4348-89a6-fb3bb26ec9f1" providerId="ADAL" clId="{2AF71030-E74B-4C82-B7F7-9529D524EEB2}" dt="2024-05-10T22:43:04.785" v="2813" actId="1076"/>
          <ac:spMkLst>
            <pc:docMk/>
            <pc:sldMk cId="4119103079" sldId="940"/>
            <ac:spMk id="9" creationId="{BDEE04A7-3B19-9E34-E536-386B616403EF}"/>
          </ac:spMkLst>
        </pc:spChg>
        <pc:picChg chg="add del mod modCrop">
          <ac:chgData name="George, Matthew (DFW)" userId="8ba433ef-8e18-4348-89a6-fb3bb26ec9f1" providerId="ADAL" clId="{2AF71030-E74B-4C82-B7F7-9529D524EEB2}" dt="2024-05-10T22:43:07.846" v="2814" actId="1076"/>
          <ac:picMkLst>
            <pc:docMk/>
            <pc:sldMk cId="4119103079" sldId="940"/>
            <ac:picMk id="6" creationId="{9AF342CC-38A0-8383-0B28-6C783B864454}"/>
          </ac:picMkLst>
        </pc:picChg>
        <pc:picChg chg="add mod">
          <ac:chgData name="George, Matthew (DFW)" userId="8ba433ef-8e18-4348-89a6-fb3bb26ec9f1" providerId="ADAL" clId="{2AF71030-E74B-4C82-B7F7-9529D524EEB2}" dt="2024-05-10T22:43:04.785" v="2813" actId="1076"/>
          <ac:picMkLst>
            <pc:docMk/>
            <pc:sldMk cId="4119103079" sldId="940"/>
            <ac:picMk id="8" creationId="{72F580A2-D347-8ED0-8DAF-983A8635112A}"/>
          </ac:picMkLst>
        </pc:picChg>
        <pc:picChg chg="add del mod">
          <ac:chgData name="George, Matthew (DFW)" userId="8ba433ef-8e18-4348-89a6-fb3bb26ec9f1" providerId="ADAL" clId="{2AF71030-E74B-4C82-B7F7-9529D524EEB2}" dt="2024-05-10T22:35:54.058" v="2700" actId="478"/>
          <ac:picMkLst>
            <pc:docMk/>
            <pc:sldMk cId="4119103079" sldId="940"/>
            <ac:picMk id="1026" creationId="{C8C066DE-B840-4626-FCA2-790857930AF6}"/>
          </ac:picMkLst>
        </pc:picChg>
      </pc:sldChg>
      <pc:sldChg chg="addSp delSp modSp new mod">
        <pc:chgData name="George, Matthew (DFW)" userId="8ba433ef-8e18-4348-89a6-fb3bb26ec9f1" providerId="ADAL" clId="{2AF71030-E74B-4C82-B7F7-9529D524EEB2}" dt="2024-05-10T22:19:12.864" v="2567" actId="1076"/>
        <pc:sldMkLst>
          <pc:docMk/>
          <pc:sldMk cId="930088580" sldId="941"/>
        </pc:sldMkLst>
        <pc:spChg chg="mod">
          <ac:chgData name="George, Matthew (DFW)" userId="8ba433ef-8e18-4348-89a6-fb3bb26ec9f1" providerId="ADAL" clId="{2AF71030-E74B-4C82-B7F7-9529D524EEB2}" dt="2024-05-10T22:19:05.220" v="2566" actId="20577"/>
          <ac:spMkLst>
            <pc:docMk/>
            <pc:sldMk cId="930088580" sldId="941"/>
            <ac:spMk id="2" creationId="{40C66DFA-253A-1136-BD04-45C08DF69523}"/>
          </ac:spMkLst>
        </pc:spChg>
        <pc:spChg chg="del">
          <ac:chgData name="George, Matthew (DFW)" userId="8ba433ef-8e18-4348-89a6-fb3bb26ec9f1" providerId="ADAL" clId="{2AF71030-E74B-4C82-B7F7-9529D524EEB2}" dt="2024-05-10T21:31:16.685" v="1163"/>
          <ac:spMkLst>
            <pc:docMk/>
            <pc:sldMk cId="930088580" sldId="941"/>
            <ac:spMk id="3" creationId="{4EBD503F-4D73-298A-A940-7A68C06DB33F}"/>
          </ac:spMkLst>
        </pc:spChg>
        <pc:spChg chg="add mod">
          <ac:chgData name="George, Matthew (DFW)" userId="8ba433ef-8e18-4348-89a6-fb3bb26ec9f1" providerId="ADAL" clId="{2AF71030-E74B-4C82-B7F7-9529D524EEB2}" dt="2024-05-10T22:12:20.919" v="2141" actId="20577"/>
          <ac:spMkLst>
            <pc:docMk/>
            <pc:sldMk cId="930088580" sldId="941"/>
            <ac:spMk id="8" creationId="{22FF10CA-6F8A-6DDC-7934-3DF1E0DFC901}"/>
          </ac:spMkLst>
        </pc:spChg>
        <pc:spChg chg="add mod">
          <ac:chgData name="George, Matthew (DFW)" userId="8ba433ef-8e18-4348-89a6-fb3bb26ec9f1" providerId="ADAL" clId="{2AF71030-E74B-4C82-B7F7-9529D524EEB2}" dt="2024-05-10T22:19:12.864" v="2567" actId="1076"/>
          <ac:spMkLst>
            <pc:docMk/>
            <pc:sldMk cId="930088580" sldId="941"/>
            <ac:spMk id="9" creationId="{571705DA-5F5D-990E-3F02-DBE0791EC1E6}"/>
          </ac:spMkLst>
        </pc:spChg>
        <pc:picChg chg="add mod">
          <ac:chgData name="George, Matthew (DFW)" userId="8ba433ef-8e18-4348-89a6-fb3bb26ec9f1" providerId="ADAL" clId="{2AF71030-E74B-4C82-B7F7-9529D524EEB2}" dt="2024-05-10T21:54:50.445" v="1685" actId="1076"/>
          <ac:picMkLst>
            <pc:docMk/>
            <pc:sldMk cId="930088580" sldId="941"/>
            <ac:picMk id="5" creationId="{CD5A42A3-FF78-6885-8A77-BFE76819847C}"/>
          </ac:picMkLst>
        </pc:picChg>
        <pc:picChg chg="add del mod">
          <ac:chgData name="George, Matthew (DFW)" userId="8ba433ef-8e18-4348-89a6-fb3bb26ec9f1" providerId="ADAL" clId="{2AF71030-E74B-4C82-B7F7-9529D524EEB2}" dt="2024-05-10T21:32:44.093" v="1192" actId="478"/>
          <ac:picMkLst>
            <pc:docMk/>
            <pc:sldMk cId="930088580" sldId="941"/>
            <ac:picMk id="6" creationId="{1D481A8F-5093-3A75-3F71-9FC104D63229}"/>
          </ac:picMkLst>
        </pc:picChg>
      </pc:sldChg>
      <pc:sldChg chg="new del">
        <pc:chgData name="George, Matthew (DFW)" userId="8ba433ef-8e18-4348-89a6-fb3bb26ec9f1" providerId="ADAL" clId="{2AF71030-E74B-4C82-B7F7-9529D524EEB2}" dt="2024-05-10T21:28:35.419" v="1161" actId="47"/>
        <pc:sldMkLst>
          <pc:docMk/>
          <pc:sldMk cId="2622327183" sldId="941"/>
        </pc:sldMkLst>
      </pc:sldChg>
      <pc:sldChg chg="addSp delSp modSp add mod ord">
        <pc:chgData name="George, Matthew (DFW)" userId="8ba433ef-8e18-4348-89a6-fb3bb26ec9f1" providerId="ADAL" clId="{2AF71030-E74B-4C82-B7F7-9529D524EEB2}" dt="2024-05-10T22:19:31.143" v="2569" actId="1076"/>
        <pc:sldMkLst>
          <pc:docMk/>
          <pc:sldMk cId="3813151317" sldId="942"/>
        </pc:sldMkLst>
        <pc:spChg chg="mod">
          <ac:chgData name="George, Matthew (DFW)" userId="8ba433ef-8e18-4348-89a6-fb3bb26ec9f1" providerId="ADAL" clId="{2AF71030-E74B-4C82-B7F7-9529D524EEB2}" dt="2024-05-10T21:51:56.787" v="1461" actId="20577"/>
          <ac:spMkLst>
            <pc:docMk/>
            <pc:sldMk cId="3813151317" sldId="942"/>
            <ac:spMk id="2" creationId="{40C66DFA-253A-1136-BD04-45C08DF69523}"/>
          </ac:spMkLst>
        </pc:spChg>
        <pc:spChg chg="add del mod">
          <ac:chgData name="George, Matthew (DFW)" userId="8ba433ef-8e18-4348-89a6-fb3bb26ec9f1" providerId="ADAL" clId="{2AF71030-E74B-4C82-B7F7-9529D524EEB2}" dt="2024-05-10T21:49:38.097" v="1420" actId="478"/>
          <ac:spMkLst>
            <pc:docMk/>
            <pc:sldMk cId="3813151317" sldId="942"/>
            <ac:spMk id="4" creationId="{95F8DED2-8F36-BFF6-4C4F-6C6B94A88EE8}"/>
          </ac:spMkLst>
        </pc:spChg>
        <pc:spChg chg="del">
          <ac:chgData name="George, Matthew (DFW)" userId="8ba433ef-8e18-4348-89a6-fb3bb26ec9f1" providerId="ADAL" clId="{2AF71030-E74B-4C82-B7F7-9529D524EEB2}" dt="2024-05-10T22:02:54.932" v="1763" actId="478"/>
          <ac:spMkLst>
            <pc:docMk/>
            <pc:sldMk cId="3813151317" sldId="942"/>
            <ac:spMk id="8" creationId="{22FF10CA-6F8A-6DDC-7934-3DF1E0DFC901}"/>
          </ac:spMkLst>
        </pc:spChg>
        <pc:spChg chg="add mod">
          <ac:chgData name="George, Matthew (DFW)" userId="8ba433ef-8e18-4348-89a6-fb3bb26ec9f1" providerId="ADAL" clId="{2AF71030-E74B-4C82-B7F7-9529D524EEB2}" dt="2024-05-10T22:19:31.143" v="2569" actId="1076"/>
          <ac:spMkLst>
            <pc:docMk/>
            <pc:sldMk cId="3813151317" sldId="942"/>
            <ac:spMk id="13" creationId="{96A784C9-63B3-A0DC-2D74-9FB84EB78AA8}"/>
          </ac:spMkLst>
        </pc:spChg>
        <pc:spChg chg="add mod">
          <ac:chgData name="George, Matthew (DFW)" userId="8ba433ef-8e18-4348-89a6-fb3bb26ec9f1" providerId="ADAL" clId="{2AF71030-E74B-4C82-B7F7-9529D524EEB2}" dt="2024-05-10T22:07:39.534" v="2035" actId="1076"/>
          <ac:spMkLst>
            <pc:docMk/>
            <pc:sldMk cId="3813151317" sldId="942"/>
            <ac:spMk id="16" creationId="{C3D027E9-DD33-DA4F-2F52-EB7C50FB627D}"/>
          </ac:spMkLst>
        </pc:spChg>
        <pc:spChg chg="add mod">
          <ac:chgData name="George, Matthew (DFW)" userId="8ba433ef-8e18-4348-89a6-fb3bb26ec9f1" providerId="ADAL" clId="{2AF71030-E74B-4C82-B7F7-9529D524EEB2}" dt="2024-05-10T22:07:41.665" v="2036" actId="1076"/>
          <ac:spMkLst>
            <pc:docMk/>
            <pc:sldMk cId="3813151317" sldId="942"/>
            <ac:spMk id="17" creationId="{8CDB689D-F9E0-DF11-FE01-217CA52A4576}"/>
          </ac:spMkLst>
        </pc:spChg>
        <pc:spChg chg="add mod">
          <ac:chgData name="George, Matthew (DFW)" userId="8ba433ef-8e18-4348-89a6-fb3bb26ec9f1" providerId="ADAL" clId="{2AF71030-E74B-4C82-B7F7-9529D524EEB2}" dt="2024-05-10T22:16:18.692" v="2475" actId="313"/>
          <ac:spMkLst>
            <pc:docMk/>
            <pc:sldMk cId="3813151317" sldId="942"/>
            <ac:spMk id="18" creationId="{40CF4EF6-7347-C5A9-86A4-9BFC83F235AF}"/>
          </ac:spMkLst>
        </pc:spChg>
        <pc:spChg chg="add mod">
          <ac:chgData name="George, Matthew (DFW)" userId="8ba433ef-8e18-4348-89a6-fb3bb26ec9f1" providerId="ADAL" clId="{2AF71030-E74B-4C82-B7F7-9529D524EEB2}" dt="2024-05-10T22:19:22.671" v="2568"/>
          <ac:spMkLst>
            <pc:docMk/>
            <pc:sldMk cId="3813151317" sldId="942"/>
            <ac:spMk id="19" creationId="{A063AC8A-084E-001D-9665-98E0852A3B13}"/>
          </ac:spMkLst>
        </pc:spChg>
        <pc:picChg chg="del">
          <ac:chgData name="George, Matthew (DFW)" userId="8ba433ef-8e18-4348-89a6-fb3bb26ec9f1" providerId="ADAL" clId="{2AF71030-E74B-4C82-B7F7-9529D524EEB2}" dt="2024-05-10T21:49:35.233" v="1419" actId="478"/>
          <ac:picMkLst>
            <pc:docMk/>
            <pc:sldMk cId="3813151317" sldId="942"/>
            <ac:picMk id="5" creationId="{CD5A42A3-FF78-6885-8A77-BFE76819847C}"/>
          </ac:picMkLst>
        </pc:picChg>
        <pc:picChg chg="add del mod modCrop">
          <ac:chgData name="George, Matthew (DFW)" userId="8ba433ef-8e18-4348-89a6-fb3bb26ec9f1" providerId="ADAL" clId="{2AF71030-E74B-4C82-B7F7-9529D524EEB2}" dt="2024-05-10T22:02:41.311" v="1756" actId="478"/>
          <ac:picMkLst>
            <pc:docMk/>
            <pc:sldMk cId="3813151317" sldId="942"/>
            <ac:picMk id="7" creationId="{1DF5C160-30CB-8A40-5E13-F96F2DB9EA96}"/>
          </ac:picMkLst>
        </pc:picChg>
        <pc:picChg chg="add mod">
          <ac:chgData name="George, Matthew (DFW)" userId="8ba433ef-8e18-4348-89a6-fb3bb26ec9f1" providerId="ADAL" clId="{2AF71030-E74B-4C82-B7F7-9529D524EEB2}" dt="2024-05-10T22:16:30.385" v="2476" actId="1076"/>
          <ac:picMkLst>
            <pc:docMk/>
            <pc:sldMk cId="3813151317" sldId="942"/>
            <ac:picMk id="10" creationId="{77D292D2-7D36-3674-D1F4-032DC0D2ABA8}"/>
          </ac:picMkLst>
        </pc:picChg>
        <pc:picChg chg="add mod">
          <ac:chgData name="George, Matthew (DFW)" userId="8ba433ef-8e18-4348-89a6-fb3bb26ec9f1" providerId="ADAL" clId="{2AF71030-E74B-4C82-B7F7-9529D524EEB2}" dt="2024-05-10T22:19:31.143" v="2569" actId="1076"/>
          <ac:picMkLst>
            <pc:docMk/>
            <pc:sldMk cId="3813151317" sldId="942"/>
            <ac:picMk id="12" creationId="{9EA9A603-7E95-B560-B57C-57E346D59F9C}"/>
          </ac:picMkLst>
        </pc:picChg>
        <pc:picChg chg="add mod">
          <ac:chgData name="George, Matthew (DFW)" userId="8ba433ef-8e18-4348-89a6-fb3bb26ec9f1" providerId="ADAL" clId="{2AF71030-E74B-4C82-B7F7-9529D524EEB2}" dt="2024-05-10T22:06:01.151" v="1829" actId="1076"/>
          <ac:picMkLst>
            <pc:docMk/>
            <pc:sldMk cId="3813151317" sldId="942"/>
            <ac:picMk id="15" creationId="{5A826F20-B85C-31B7-BCA4-8151B538C502}"/>
          </ac:picMkLst>
        </pc:picChg>
      </pc:sldChg>
      <pc:sldChg chg="addSp delSp modSp new mod">
        <pc:chgData name="George, Matthew (DFW)" userId="8ba433ef-8e18-4348-89a6-fb3bb26ec9f1" providerId="ADAL" clId="{2AF71030-E74B-4C82-B7F7-9529D524EEB2}" dt="2024-05-10T22:19:55.167" v="2576" actId="1076"/>
        <pc:sldMkLst>
          <pc:docMk/>
          <pc:sldMk cId="4281867473" sldId="943"/>
        </pc:sldMkLst>
        <pc:spChg chg="mod">
          <ac:chgData name="George, Matthew (DFW)" userId="8ba433ef-8e18-4348-89a6-fb3bb26ec9f1" providerId="ADAL" clId="{2AF71030-E74B-4C82-B7F7-9529D524EEB2}" dt="2024-05-10T22:19:47.598" v="2572" actId="1076"/>
          <ac:spMkLst>
            <pc:docMk/>
            <pc:sldMk cId="4281867473" sldId="943"/>
            <ac:spMk id="2" creationId="{87DE027D-80DB-2BFD-EFD4-1C045EF24107}"/>
          </ac:spMkLst>
        </pc:spChg>
        <pc:spChg chg="del">
          <ac:chgData name="George, Matthew (DFW)" userId="8ba433ef-8e18-4348-89a6-fb3bb26ec9f1" providerId="ADAL" clId="{2AF71030-E74B-4C82-B7F7-9529D524EEB2}" dt="2024-05-10T21:56:17.725" v="1690" actId="478"/>
          <ac:spMkLst>
            <pc:docMk/>
            <pc:sldMk cId="4281867473" sldId="943"/>
            <ac:spMk id="3" creationId="{F1E749F0-8DF6-95BF-721B-4701389B2D68}"/>
          </ac:spMkLst>
        </pc:spChg>
        <pc:spChg chg="add mod">
          <ac:chgData name="George, Matthew (DFW)" userId="8ba433ef-8e18-4348-89a6-fb3bb26ec9f1" providerId="ADAL" clId="{2AF71030-E74B-4C82-B7F7-9529D524EEB2}" dt="2024-05-10T22:12:44.632" v="2144" actId="1076"/>
          <ac:spMkLst>
            <pc:docMk/>
            <pc:sldMk cId="4281867473" sldId="943"/>
            <ac:spMk id="11" creationId="{EF5A3994-AEE9-7C78-FE1C-3B3046C2C19D}"/>
          </ac:spMkLst>
        </pc:spChg>
        <pc:spChg chg="add mod">
          <ac:chgData name="George, Matthew (DFW)" userId="8ba433ef-8e18-4348-89a6-fb3bb26ec9f1" providerId="ADAL" clId="{2AF71030-E74B-4C82-B7F7-9529D524EEB2}" dt="2024-05-10T22:13:22.142" v="2174" actId="6549"/>
          <ac:spMkLst>
            <pc:docMk/>
            <pc:sldMk cId="4281867473" sldId="943"/>
            <ac:spMk id="12" creationId="{D5C66746-F05A-BA4F-6173-D5C7241578B0}"/>
          </ac:spMkLst>
        </pc:spChg>
        <pc:spChg chg="add mod">
          <ac:chgData name="George, Matthew (DFW)" userId="8ba433ef-8e18-4348-89a6-fb3bb26ec9f1" providerId="ADAL" clId="{2AF71030-E74B-4C82-B7F7-9529D524EEB2}" dt="2024-05-10T22:13:07.404" v="2161" actId="1076"/>
          <ac:spMkLst>
            <pc:docMk/>
            <pc:sldMk cId="4281867473" sldId="943"/>
            <ac:spMk id="13" creationId="{6E4F7823-1C5A-993B-7F38-4F8BDAB04EEB}"/>
          </ac:spMkLst>
        </pc:spChg>
        <pc:spChg chg="add mod">
          <ac:chgData name="George, Matthew (DFW)" userId="8ba433ef-8e18-4348-89a6-fb3bb26ec9f1" providerId="ADAL" clId="{2AF71030-E74B-4C82-B7F7-9529D524EEB2}" dt="2024-05-10T22:13:19.816" v="2173" actId="1076"/>
          <ac:spMkLst>
            <pc:docMk/>
            <pc:sldMk cId="4281867473" sldId="943"/>
            <ac:spMk id="14" creationId="{1E8608C7-5F83-3233-B778-24863172DD88}"/>
          </ac:spMkLst>
        </pc:spChg>
        <pc:spChg chg="add mod">
          <ac:chgData name="George, Matthew (DFW)" userId="8ba433ef-8e18-4348-89a6-fb3bb26ec9f1" providerId="ADAL" clId="{2AF71030-E74B-4C82-B7F7-9529D524EEB2}" dt="2024-05-10T22:19:42.899" v="2570"/>
          <ac:spMkLst>
            <pc:docMk/>
            <pc:sldMk cId="4281867473" sldId="943"/>
            <ac:spMk id="15" creationId="{D36871E8-8E7C-C05B-D26D-28A7744DB1BB}"/>
          </ac:spMkLst>
        </pc:spChg>
        <pc:picChg chg="add mod">
          <ac:chgData name="George, Matthew (DFW)" userId="8ba433ef-8e18-4348-89a6-fb3bb26ec9f1" providerId="ADAL" clId="{2AF71030-E74B-4C82-B7F7-9529D524EEB2}" dt="2024-05-10T22:19:55.167" v="2576" actId="1076"/>
          <ac:picMkLst>
            <pc:docMk/>
            <pc:sldMk cId="4281867473" sldId="943"/>
            <ac:picMk id="5" creationId="{B71311AF-F8AC-6D3A-6F4A-AE67D8635256}"/>
          </ac:picMkLst>
        </pc:picChg>
        <pc:picChg chg="add mod">
          <ac:chgData name="George, Matthew (DFW)" userId="8ba433ef-8e18-4348-89a6-fb3bb26ec9f1" providerId="ADAL" clId="{2AF71030-E74B-4C82-B7F7-9529D524EEB2}" dt="2024-05-10T22:02:00.694" v="1755" actId="1076"/>
          <ac:picMkLst>
            <pc:docMk/>
            <pc:sldMk cId="4281867473" sldId="943"/>
            <ac:picMk id="7" creationId="{E5D1E312-3B15-4799-1756-FB03846ED3F3}"/>
          </ac:picMkLst>
        </pc:picChg>
        <pc:picChg chg="add mod">
          <ac:chgData name="George, Matthew (DFW)" userId="8ba433ef-8e18-4348-89a6-fb3bb26ec9f1" providerId="ADAL" clId="{2AF71030-E74B-4C82-B7F7-9529D524EEB2}" dt="2024-05-10T22:02:00.694" v="1755" actId="1076"/>
          <ac:picMkLst>
            <pc:docMk/>
            <pc:sldMk cId="4281867473" sldId="943"/>
            <ac:picMk id="8" creationId="{4A871AA1-F036-7DB5-D166-F895DF0C8C4F}"/>
          </ac:picMkLst>
        </pc:picChg>
        <pc:picChg chg="add mod modCrop">
          <ac:chgData name="George, Matthew (DFW)" userId="8ba433ef-8e18-4348-89a6-fb3bb26ec9f1" providerId="ADAL" clId="{2AF71030-E74B-4C82-B7F7-9529D524EEB2}" dt="2024-05-10T22:02:00.694" v="1755" actId="1076"/>
          <ac:picMkLst>
            <pc:docMk/>
            <pc:sldMk cId="4281867473" sldId="943"/>
            <ac:picMk id="10" creationId="{FAC5D6A8-FD59-4881-C16A-FFD504272606}"/>
          </ac:picMkLst>
        </pc:picChg>
      </pc:sldChg>
      <pc:sldChg chg="addSp delSp modSp new mod">
        <pc:chgData name="George, Matthew (DFW)" userId="8ba433ef-8e18-4348-89a6-fb3bb26ec9f1" providerId="ADAL" clId="{2AF71030-E74B-4C82-B7F7-9529D524EEB2}" dt="2024-05-10T22:43:17.545" v="2815"/>
        <pc:sldMkLst>
          <pc:docMk/>
          <pc:sldMk cId="1823052400" sldId="944"/>
        </pc:sldMkLst>
        <pc:spChg chg="mod">
          <ac:chgData name="George, Matthew (DFW)" userId="8ba433ef-8e18-4348-89a6-fb3bb26ec9f1" providerId="ADAL" clId="{2AF71030-E74B-4C82-B7F7-9529D524EEB2}" dt="2024-05-10T22:37:00.003" v="2748" actId="313"/>
          <ac:spMkLst>
            <pc:docMk/>
            <pc:sldMk cId="1823052400" sldId="944"/>
            <ac:spMk id="2" creationId="{3663B585-FDFD-6848-43AE-501D648FA5CC}"/>
          </ac:spMkLst>
        </pc:spChg>
        <pc:spChg chg="del">
          <ac:chgData name="George, Matthew (DFW)" userId="8ba433ef-8e18-4348-89a6-fb3bb26ec9f1" providerId="ADAL" clId="{2AF71030-E74B-4C82-B7F7-9529D524EEB2}" dt="2024-05-10T22:36:19.055" v="2728" actId="478"/>
          <ac:spMkLst>
            <pc:docMk/>
            <pc:sldMk cId="1823052400" sldId="944"/>
            <ac:spMk id="3" creationId="{AEA12CBF-9939-3F34-E58F-16401BAD008B}"/>
          </ac:spMkLst>
        </pc:spChg>
        <pc:spChg chg="add del mod">
          <ac:chgData name="George, Matthew (DFW)" userId="8ba433ef-8e18-4348-89a6-fb3bb26ec9f1" providerId="ADAL" clId="{2AF71030-E74B-4C82-B7F7-9529D524EEB2}" dt="2024-05-10T22:36:22.938" v="2732"/>
          <ac:spMkLst>
            <pc:docMk/>
            <pc:sldMk cId="1823052400" sldId="944"/>
            <ac:spMk id="5" creationId="{8503DDE8-64D6-CF77-91D6-95F1E8F23425}"/>
          </ac:spMkLst>
        </pc:spChg>
        <pc:spChg chg="add mod">
          <ac:chgData name="George, Matthew (DFW)" userId="8ba433ef-8e18-4348-89a6-fb3bb26ec9f1" providerId="ADAL" clId="{2AF71030-E74B-4C82-B7F7-9529D524EEB2}" dt="2024-05-10T22:38:58.670" v="2757" actId="1076"/>
          <ac:spMkLst>
            <pc:docMk/>
            <pc:sldMk cId="1823052400" sldId="944"/>
            <ac:spMk id="7" creationId="{BA8C8D42-DD25-C24E-8AEC-6FD71CC97CC6}"/>
          </ac:spMkLst>
        </pc:spChg>
        <pc:spChg chg="add mod">
          <ac:chgData name="George, Matthew (DFW)" userId="8ba433ef-8e18-4348-89a6-fb3bb26ec9f1" providerId="ADAL" clId="{2AF71030-E74B-4C82-B7F7-9529D524EEB2}" dt="2024-05-10T22:42:28.974" v="2786" actId="14100"/>
          <ac:spMkLst>
            <pc:docMk/>
            <pc:sldMk cId="1823052400" sldId="944"/>
            <ac:spMk id="8" creationId="{049B1283-140F-CA5F-72F1-F6CC21FA68BA}"/>
          </ac:spMkLst>
        </pc:spChg>
        <pc:spChg chg="add del mod">
          <ac:chgData name="George, Matthew (DFW)" userId="8ba433ef-8e18-4348-89a6-fb3bb26ec9f1" providerId="ADAL" clId="{2AF71030-E74B-4C82-B7F7-9529D524EEB2}" dt="2024-05-10T22:39:13.860" v="2764" actId="478"/>
          <ac:spMkLst>
            <pc:docMk/>
            <pc:sldMk cId="1823052400" sldId="944"/>
            <ac:spMk id="10" creationId="{A7CEF8FB-21BC-1418-0BD7-900BFF42E20F}"/>
          </ac:spMkLst>
        </pc:spChg>
        <pc:spChg chg="add del mod">
          <ac:chgData name="George, Matthew (DFW)" userId="8ba433ef-8e18-4348-89a6-fb3bb26ec9f1" providerId="ADAL" clId="{2AF71030-E74B-4C82-B7F7-9529D524EEB2}" dt="2024-05-10T22:39:24.081" v="2765" actId="478"/>
          <ac:spMkLst>
            <pc:docMk/>
            <pc:sldMk cId="1823052400" sldId="944"/>
            <ac:spMk id="12" creationId="{BA099B92-E1A7-76D8-4144-7E4697BAC927}"/>
          </ac:spMkLst>
        </pc:spChg>
        <pc:spChg chg="add mod">
          <ac:chgData name="George, Matthew (DFW)" userId="8ba433ef-8e18-4348-89a6-fb3bb26ec9f1" providerId="ADAL" clId="{2AF71030-E74B-4C82-B7F7-9529D524EEB2}" dt="2024-05-10T22:40:19.360" v="2771" actId="1076"/>
          <ac:spMkLst>
            <pc:docMk/>
            <pc:sldMk cId="1823052400" sldId="944"/>
            <ac:spMk id="14" creationId="{1D0DE772-440E-57DE-1206-5AB57A9747CA}"/>
          </ac:spMkLst>
        </pc:spChg>
        <pc:spChg chg="add mod">
          <ac:chgData name="George, Matthew (DFW)" userId="8ba433ef-8e18-4348-89a6-fb3bb26ec9f1" providerId="ADAL" clId="{2AF71030-E74B-4C82-B7F7-9529D524EEB2}" dt="2024-05-10T22:43:17.545" v="2815"/>
          <ac:spMkLst>
            <pc:docMk/>
            <pc:sldMk cId="1823052400" sldId="944"/>
            <ac:spMk id="15" creationId="{0F76276B-B84F-58E7-E6AA-8AD8DFF59A26}"/>
          </ac:spMkLst>
        </pc:spChg>
        <pc:picChg chg="add del mod">
          <ac:chgData name="George, Matthew (DFW)" userId="8ba433ef-8e18-4348-89a6-fb3bb26ec9f1" providerId="ADAL" clId="{2AF71030-E74B-4C82-B7F7-9529D524EEB2}" dt="2024-05-10T22:36:22.938" v="2732"/>
          <ac:picMkLst>
            <pc:docMk/>
            <pc:sldMk cId="1823052400" sldId="944"/>
            <ac:picMk id="4" creationId="{D7AB6387-333A-D11F-FDF0-B513DD33D994}"/>
          </ac:picMkLst>
        </pc:picChg>
        <pc:picChg chg="add mod">
          <ac:chgData name="George, Matthew (DFW)" userId="8ba433ef-8e18-4348-89a6-fb3bb26ec9f1" providerId="ADAL" clId="{2AF71030-E74B-4C82-B7F7-9529D524EEB2}" dt="2024-05-10T22:42:26.954" v="2785" actId="1076"/>
          <ac:picMkLst>
            <pc:docMk/>
            <pc:sldMk cId="1823052400" sldId="944"/>
            <ac:picMk id="6" creationId="{14BEAA97-12B0-9879-ACB3-3EA489DAB93A}"/>
          </ac:picMkLst>
        </pc:picChg>
        <pc:picChg chg="add mod">
          <ac:chgData name="George, Matthew (DFW)" userId="8ba433ef-8e18-4348-89a6-fb3bb26ec9f1" providerId="ADAL" clId="{2AF71030-E74B-4C82-B7F7-9529D524EEB2}" dt="2024-05-10T22:40:25.382" v="2773" actId="1076"/>
          <ac:picMkLst>
            <pc:docMk/>
            <pc:sldMk cId="1823052400" sldId="944"/>
            <ac:picMk id="9" creationId="{007CAB76-609E-DC43-0EB2-77537E65AE57}"/>
          </ac:picMkLst>
        </pc:picChg>
        <pc:picChg chg="add mod">
          <ac:chgData name="George, Matthew (DFW)" userId="8ba433ef-8e18-4348-89a6-fb3bb26ec9f1" providerId="ADAL" clId="{2AF71030-E74B-4C82-B7F7-9529D524EEB2}" dt="2024-05-10T22:40:27.372" v="2774" actId="1076"/>
          <ac:picMkLst>
            <pc:docMk/>
            <pc:sldMk cId="1823052400" sldId="944"/>
            <ac:picMk id="11" creationId="{79BFC92D-C10F-68A5-D944-A0DEEC68EB0B}"/>
          </ac:picMkLst>
        </pc:picChg>
      </pc:sldChg>
      <pc:sldChg chg="addSp delSp modSp add mod setBg delAnim delDesignElem">
        <pc:chgData name="George, Matthew (DFW)" userId="8ba433ef-8e18-4348-89a6-fb3bb26ec9f1" providerId="ADAL" clId="{2AF71030-E74B-4C82-B7F7-9529D524EEB2}" dt="2024-05-10T22:49:36.788" v="2880" actId="26606"/>
        <pc:sldMkLst>
          <pc:docMk/>
          <pc:sldMk cId="4176881648" sldId="945"/>
        </pc:sldMkLst>
        <pc:spChg chg="del mod ord">
          <ac:chgData name="George, Matthew (DFW)" userId="8ba433ef-8e18-4348-89a6-fb3bb26ec9f1" providerId="ADAL" clId="{2AF71030-E74B-4C82-B7F7-9529D524EEB2}" dt="2024-05-10T22:49:23.704" v="2877" actId="478"/>
          <ac:spMkLst>
            <pc:docMk/>
            <pc:sldMk cId="4176881648" sldId="945"/>
            <ac:spMk id="2" creationId="{3EE2BEA9-A9F1-FC60-5F10-8CE3227D1C6E}"/>
          </ac:spMkLst>
        </pc:spChg>
        <pc:spChg chg="add del mod">
          <ac:chgData name="George, Matthew (DFW)" userId="8ba433ef-8e18-4348-89a6-fb3bb26ec9f1" providerId="ADAL" clId="{2AF71030-E74B-4C82-B7F7-9529D524EEB2}" dt="2024-05-10T22:49:26.111" v="2878" actId="478"/>
          <ac:spMkLst>
            <pc:docMk/>
            <pc:sldMk cId="4176881648" sldId="945"/>
            <ac:spMk id="6" creationId="{38BC1D8D-34EF-549E-BCCF-22F87180749F}"/>
          </ac:spMkLst>
        </pc:spChg>
        <pc:spChg chg="add del">
          <ac:chgData name="George, Matthew (DFW)" userId="8ba433ef-8e18-4348-89a6-fb3bb26ec9f1" providerId="ADAL" clId="{2AF71030-E74B-4C82-B7F7-9529D524EEB2}" dt="2024-05-10T22:49:36.788" v="2880" actId="26606"/>
          <ac:spMkLst>
            <pc:docMk/>
            <pc:sldMk cId="4176881648" sldId="945"/>
            <ac:spMk id="9" creationId="{0A597D97-203B-498B-95D3-E90DC961039F}"/>
          </ac:spMkLst>
        </pc:spChg>
        <pc:spChg chg="add del">
          <ac:chgData name="George, Matthew (DFW)" userId="8ba433ef-8e18-4348-89a6-fb3bb26ec9f1" providerId="ADAL" clId="{2AF71030-E74B-4C82-B7F7-9529D524EEB2}" dt="2024-05-10T22:47:36.662" v="2871" actId="26606"/>
          <ac:spMkLst>
            <pc:docMk/>
            <pc:sldMk cId="4176881648" sldId="945"/>
            <ac:spMk id="10" creationId="{ECC07320-C2CA-4E29-8481-9D9E143C7788}"/>
          </ac:spMkLst>
        </pc:spChg>
        <pc:spChg chg="add del">
          <ac:chgData name="George, Matthew (DFW)" userId="8ba433ef-8e18-4348-89a6-fb3bb26ec9f1" providerId="ADAL" clId="{2AF71030-E74B-4C82-B7F7-9529D524EEB2}" dt="2024-05-10T22:49:36.788" v="2880" actId="26606"/>
          <ac:spMkLst>
            <pc:docMk/>
            <pc:sldMk cId="4176881648" sldId="945"/>
            <ac:spMk id="11" creationId="{6A6EF10E-DF41-4BD3-8EB4-6F646531DC26}"/>
          </ac:spMkLst>
        </pc:spChg>
        <pc:spChg chg="add del">
          <ac:chgData name="George, Matthew (DFW)" userId="8ba433ef-8e18-4348-89a6-fb3bb26ec9f1" providerId="ADAL" clId="{2AF71030-E74B-4C82-B7F7-9529D524EEB2}" dt="2024-05-10T22:47:36.662" v="2871" actId="26606"/>
          <ac:spMkLst>
            <pc:docMk/>
            <pc:sldMk cId="4176881648" sldId="945"/>
            <ac:spMk id="12" creationId="{178FB36B-5BFE-42CA-BC60-1115E0D95EEC}"/>
          </ac:spMkLst>
        </pc:spChg>
        <pc:spChg chg="add">
          <ac:chgData name="George, Matthew (DFW)" userId="8ba433ef-8e18-4348-89a6-fb3bb26ec9f1" providerId="ADAL" clId="{2AF71030-E74B-4C82-B7F7-9529D524EEB2}" dt="2024-05-10T22:49:36.788" v="2880" actId="26606"/>
          <ac:spMkLst>
            <pc:docMk/>
            <pc:sldMk cId="4176881648" sldId="945"/>
            <ac:spMk id="16" creationId="{42A4FC2C-047E-45A5-965D-8E1E3BF09BC6}"/>
          </ac:spMkLst>
        </pc:spChg>
        <pc:spChg chg="del">
          <ac:chgData name="George, Matthew (DFW)" userId="8ba433ef-8e18-4348-89a6-fb3bb26ec9f1" providerId="ADAL" clId="{2AF71030-E74B-4C82-B7F7-9529D524EEB2}" dt="2024-05-10T22:43:30.825" v="2817"/>
          <ac:spMkLst>
            <pc:docMk/>
            <pc:sldMk cId="4176881648" sldId="945"/>
            <ac:spMk id="21" creationId="{ECC07320-C2CA-4E29-8481-9D9E143C7788}"/>
          </ac:spMkLst>
        </pc:spChg>
        <pc:spChg chg="del">
          <ac:chgData name="George, Matthew (DFW)" userId="8ba433ef-8e18-4348-89a6-fb3bb26ec9f1" providerId="ADAL" clId="{2AF71030-E74B-4C82-B7F7-9529D524EEB2}" dt="2024-05-10T22:43:30.825" v="2817"/>
          <ac:spMkLst>
            <pc:docMk/>
            <pc:sldMk cId="4176881648" sldId="945"/>
            <ac:spMk id="23" creationId="{178FB36B-5BFE-42CA-BC60-1115E0D95EEC}"/>
          </ac:spMkLst>
        </pc:spChg>
        <pc:picChg chg="add del mod">
          <ac:chgData name="George, Matthew (DFW)" userId="8ba433ef-8e18-4348-89a6-fb3bb26ec9f1" providerId="ADAL" clId="{2AF71030-E74B-4C82-B7F7-9529D524EEB2}" dt="2024-05-10T22:49:34.031" v="2879" actId="478"/>
          <ac:picMkLst>
            <pc:docMk/>
            <pc:sldMk cId="4176881648" sldId="945"/>
            <ac:picMk id="3" creationId="{66943ED3-D767-DAB0-C455-426A59EBEEE8}"/>
          </ac:picMkLst>
        </pc:picChg>
        <pc:picChg chg="add mod">
          <ac:chgData name="George, Matthew (DFW)" userId="8ba433ef-8e18-4348-89a6-fb3bb26ec9f1" providerId="ADAL" clId="{2AF71030-E74B-4C82-B7F7-9529D524EEB2}" dt="2024-05-10T22:49:36.788" v="2880" actId="26606"/>
          <ac:picMkLst>
            <pc:docMk/>
            <pc:sldMk cId="4176881648" sldId="945"/>
            <ac:picMk id="4" creationId="{74E05781-56F8-B5B7-3BD0-0990319DE217}"/>
          </ac:picMkLst>
        </pc:picChg>
        <pc:picChg chg="del mod">
          <ac:chgData name="George, Matthew (DFW)" userId="8ba433ef-8e18-4348-89a6-fb3bb26ec9f1" providerId="ADAL" clId="{2AF71030-E74B-4C82-B7F7-9529D524EEB2}" dt="2024-05-10T22:48:00.843" v="2872" actId="478"/>
          <ac:picMkLst>
            <pc:docMk/>
            <pc:sldMk cId="4176881648" sldId="945"/>
            <ac:picMk id="5" creationId="{E0233FDD-1875-AB55-A648-13BD1051AF8E}"/>
          </ac:picMkLst>
        </pc:picChg>
      </pc:sldChg>
      <pc:sldChg chg="addSp delSp modSp new mod setBg">
        <pc:chgData name="George, Matthew (DFW)" userId="8ba433ef-8e18-4348-89a6-fb3bb26ec9f1" providerId="ADAL" clId="{2AF71030-E74B-4C82-B7F7-9529D524EEB2}" dt="2024-05-10T23:03:21.508" v="3073" actId="1076"/>
        <pc:sldMkLst>
          <pc:docMk/>
          <pc:sldMk cId="1053620960" sldId="946"/>
        </pc:sldMkLst>
        <pc:spChg chg="mod ord">
          <ac:chgData name="George, Matthew (DFW)" userId="8ba433ef-8e18-4348-89a6-fb3bb26ec9f1" providerId="ADAL" clId="{2AF71030-E74B-4C82-B7F7-9529D524EEB2}" dt="2024-05-10T23:03:18.635" v="3072" actId="166"/>
          <ac:spMkLst>
            <pc:docMk/>
            <pc:sldMk cId="1053620960" sldId="946"/>
            <ac:spMk id="2" creationId="{18C53D5B-0AB4-13C6-6D2D-E29632C5733D}"/>
          </ac:spMkLst>
        </pc:spChg>
        <pc:spChg chg="del">
          <ac:chgData name="George, Matthew (DFW)" userId="8ba433ef-8e18-4348-89a6-fb3bb26ec9f1" providerId="ADAL" clId="{2AF71030-E74B-4C82-B7F7-9529D524EEB2}" dt="2024-05-10T22:53:32.092" v="2897" actId="478"/>
          <ac:spMkLst>
            <pc:docMk/>
            <pc:sldMk cId="1053620960" sldId="946"/>
            <ac:spMk id="3" creationId="{33D886D4-F110-BA14-5F84-A5518E3EEDCA}"/>
          </ac:spMkLst>
        </pc:spChg>
        <pc:spChg chg="add mod">
          <ac:chgData name="George, Matthew (DFW)" userId="8ba433ef-8e18-4348-89a6-fb3bb26ec9f1" providerId="ADAL" clId="{2AF71030-E74B-4C82-B7F7-9529D524EEB2}" dt="2024-05-10T23:03:21.508" v="3073" actId="1076"/>
          <ac:spMkLst>
            <pc:docMk/>
            <pc:sldMk cId="1053620960" sldId="946"/>
            <ac:spMk id="6" creationId="{245672B0-3AEC-A882-7F3F-A95E8234FAB1}"/>
          </ac:spMkLst>
        </pc:spChg>
        <pc:picChg chg="add del mod">
          <ac:chgData name="George, Matthew (DFW)" userId="8ba433ef-8e18-4348-89a6-fb3bb26ec9f1" providerId="ADAL" clId="{2AF71030-E74B-4C82-B7F7-9529D524EEB2}" dt="2024-05-10T22:53:36.415" v="2900" actId="21"/>
          <ac:picMkLst>
            <pc:docMk/>
            <pc:sldMk cId="1053620960" sldId="946"/>
            <ac:picMk id="4" creationId="{60C06FA7-6F20-E2DF-9D9D-C22BE73F4DC2}"/>
          </ac:picMkLst>
        </pc:picChg>
        <pc:picChg chg="add del mod">
          <ac:chgData name="George, Matthew (DFW)" userId="8ba433ef-8e18-4348-89a6-fb3bb26ec9f1" providerId="ADAL" clId="{2AF71030-E74B-4C82-B7F7-9529D524EEB2}" dt="2024-05-10T22:53:36.415" v="2900" actId="21"/>
          <ac:picMkLst>
            <pc:docMk/>
            <pc:sldMk cId="1053620960" sldId="946"/>
            <ac:picMk id="5" creationId="{44A2A5AB-FD1F-6A06-C471-60F5EAE772EE}"/>
          </ac:picMkLst>
        </pc:picChg>
        <pc:picChg chg="add mod">
          <ac:chgData name="George, Matthew (DFW)" userId="8ba433ef-8e18-4348-89a6-fb3bb26ec9f1" providerId="ADAL" clId="{2AF71030-E74B-4C82-B7F7-9529D524EEB2}" dt="2024-05-10T23:02:08.518" v="3011" actId="26606"/>
          <ac:picMkLst>
            <pc:docMk/>
            <pc:sldMk cId="1053620960" sldId="946"/>
            <ac:picMk id="8" creationId="{6C219B9B-38FE-69BB-C0A3-64668FAE2656}"/>
          </ac:picMkLst>
        </pc:picChg>
        <pc:picChg chg="add mod">
          <ac:chgData name="George, Matthew (DFW)" userId="8ba433ef-8e18-4348-89a6-fb3bb26ec9f1" providerId="ADAL" clId="{2AF71030-E74B-4C82-B7F7-9529D524EEB2}" dt="2024-05-10T23:02:08.518" v="3011" actId="26606"/>
          <ac:picMkLst>
            <pc:docMk/>
            <pc:sldMk cId="1053620960" sldId="946"/>
            <ac:picMk id="10" creationId="{43C075E8-6836-62E7-20C5-1C4977AF4E59}"/>
          </ac:picMkLst>
        </pc:picChg>
        <pc:cxnChg chg="add">
          <ac:chgData name="George, Matthew (DFW)" userId="8ba433ef-8e18-4348-89a6-fb3bb26ec9f1" providerId="ADAL" clId="{2AF71030-E74B-4C82-B7F7-9529D524EEB2}" dt="2024-05-10T23:02:08.518" v="3011" actId="26606"/>
          <ac:cxnSpMkLst>
            <pc:docMk/>
            <pc:sldMk cId="1053620960" sldId="946"/>
            <ac:cxnSpMk id="15" creationId="{1503BFE4-729B-D9D0-C17B-501E6AF1127A}"/>
          </ac:cxnSpMkLst>
        </pc:cxnChg>
      </pc:sldChg>
      <pc:sldChg chg="addSp delSp modSp new del mod">
        <pc:chgData name="George, Matthew (DFW)" userId="8ba433ef-8e18-4348-89a6-fb3bb26ec9f1" providerId="ADAL" clId="{2AF71030-E74B-4C82-B7F7-9529D524EEB2}" dt="2024-05-10T22:52:55.108" v="2893" actId="47"/>
        <pc:sldMkLst>
          <pc:docMk/>
          <pc:sldMk cId="3257368620" sldId="946"/>
        </pc:sldMkLst>
        <pc:spChg chg="del">
          <ac:chgData name="George, Matthew (DFW)" userId="8ba433ef-8e18-4348-89a6-fb3bb26ec9f1" providerId="ADAL" clId="{2AF71030-E74B-4C82-B7F7-9529D524EEB2}" dt="2024-05-10T22:52:20.579" v="2886" actId="478"/>
          <ac:spMkLst>
            <pc:docMk/>
            <pc:sldMk cId="3257368620" sldId="946"/>
            <ac:spMk id="2" creationId="{32168527-F655-09EF-983D-ABB352F87436}"/>
          </ac:spMkLst>
        </pc:spChg>
        <pc:spChg chg="del">
          <ac:chgData name="George, Matthew (DFW)" userId="8ba433ef-8e18-4348-89a6-fb3bb26ec9f1" providerId="ADAL" clId="{2AF71030-E74B-4C82-B7F7-9529D524EEB2}" dt="2024-05-10T22:52:19.071" v="2885" actId="478"/>
          <ac:spMkLst>
            <pc:docMk/>
            <pc:sldMk cId="3257368620" sldId="946"/>
            <ac:spMk id="3" creationId="{31FC9F50-8E7D-81A5-B26E-F507EDF6D21B}"/>
          </ac:spMkLst>
        </pc:spChg>
        <pc:picChg chg="add del mod">
          <ac:chgData name="George, Matthew (DFW)" userId="8ba433ef-8e18-4348-89a6-fb3bb26ec9f1" providerId="ADAL" clId="{2AF71030-E74B-4C82-B7F7-9529D524EEB2}" dt="2024-05-10T22:52:15.686" v="2884" actId="478"/>
          <ac:picMkLst>
            <pc:docMk/>
            <pc:sldMk cId="3257368620" sldId="946"/>
            <ac:picMk id="4" creationId="{91D3260F-8063-7857-3BB5-D2BA21BEDEF5}"/>
          </ac:picMkLst>
        </pc:picChg>
        <pc:picChg chg="add del mod">
          <ac:chgData name="George, Matthew (DFW)" userId="8ba433ef-8e18-4348-89a6-fb3bb26ec9f1" providerId="ADAL" clId="{2AF71030-E74B-4C82-B7F7-9529D524EEB2}" dt="2024-05-10T22:50:02.906" v="2883" actId="478"/>
          <ac:picMkLst>
            <pc:docMk/>
            <pc:sldMk cId="3257368620" sldId="946"/>
            <ac:picMk id="5" creationId="{7912DC28-A072-496B-2598-B777D2213EDD}"/>
          </ac:picMkLst>
        </pc:picChg>
      </pc:sldChg>
      <pc:sldChg chg="addSp delSp modSp add mod setBg setClrOvrMap delDesignElem">
        <pc:chgData name="George, Matthew (DFW)" userId="8ba433ef-8e18-4348-89a6-fb3bb26ec9f1" providerId="ADAL" clId="{2AF71030-E74B-4C82-B7F7-9529D524EEB2}" dt="2024-05-10T23:05:58.370" v="3132" actId="1076"/>
        <pc:sldMkLst>
          <pc:docMk/>
          <pc:sldMk cId="74431245" sldId="947"/>
        </pc:sldMkLst>
        <pc:spChg chg="mod ord">
          <ac:chgData name="George, Matthew (DFW)" userId="8ba433ef-8e18-4348-89a6-fb3bb26ec9f1" providerId="ADAL" clId="{2AF71030-E74B-4C82-B7F7-9529D524EEB2}" dt="2024-05-10T23:05:42.968" v="3124" actId="1076"/>
          <ac:spMkLst>
            <pc:docMk/>
            <pc:sldMk cId="74431245" sldId="947"/>
            <ac:spMk id="2" creationId="{3EE2BEA9-A9F1-FC60-5F10-8CE3227D1C6E}"/>
          </ac:spMkLst>
        </pc:spChg>
        <pc:spChg chg="add del">
          <ac:chgData name="George, Matthew (DFW)" userId="8ba433ef-8e18-4348-89a6-fb3bb26ec9f1" providerId="ADAL" clId="{2AF71030-E74B-4C82-B7F7-9529D524EEB2}" dt="2024-05-10T23:04:54.100" v="3094" actId="26606"/>
          <ac:spMkLst>
            <pc:docMk/>
            <pc:sldMk cId="74431245" sldId="947"/>
            <ac:spMk id="10" creationId="{1D56DC50-6036-4F6E-86D8-E01DDA1D86D9}"/>
          </ac:spMkLst>
        </pc:spChg>
        <pc:spChg chg="add del">
          <ac:chgData name="George, Matthew (DFW)" userId="8ba433ef-8e18-4348-89a6-fb3bb26ec9f1" providerId="ADAL" clId="{2AF71030-E74B-4C82-B7F7-9529D524EEB2}" dt="2024-05-10T23:04:28.991" v="3080" actId="26606"/>
          <ac:spMkLst>
            <pc:docMk/>
            <pc:sldMk cId="74431245" sldId="947"/>
            <ac:spMk id="13" creationId="{2111B97A-2FB0-4625-8C2E-CDCB1AF683A2}"/>
          </ac:spMkLst>
        </pc:spChg>
        <pc:spChg chg="add del">
          <ac:chgData name="George, Matthew (DFW)" userId="8ba433ef-8e18-4348-89a6-fb3bb26ec9f1" providerId="ADAL" clId="{2AF71030-E74B-4C82-B7F7-9529D524EEB2}" dt="2024-05-10T23:04:28.991" v="3080" actId="26606"/>
          <ac:spMkLst>
            <pc:docMk/>
            <pc:sldMk cId="74431245" sldId="947"/>
            <ac:spMk id="19" creationId="{8ED94938-268E-4C0A-A08A-B3980C78BAEB}"/>
          </ac:spMkLst>
        </pc:spChg>
        <pc:spChg chg="del">
          <ac:chgData name="George, Matthew (DFW)" userId="8ba433ef-8e18-4348-89a6-fb3bb26ec9f1" providerId="ADAL" clId="{2AF71030-E74B-4C82-B7F7-9529D524EEB2}" dt="2024-05-10T22:57:32.197" v="2943"/>
          <ac:spMkLst>
            <pc:docMk/>
            <pc:sldMk cId="74431245" sldId="947"/>
            <ac:spMk id="21" creationId="{ECC07320-C2CA-4E29-8481-9D9E143C7788}"/>
          </ac:spMkLst>
        </pc:spChg>
        <pc:spChg chg="del">
          <ac:chgData name="George, Matthew (DFW)" userId="8ba433ef-8e18-4348-89a6-fb3bb26ec9f1" providerId="ADAL" clId="{2AF71030-E74B-4C82-B7F7-9529D524EEB2}" dt="2024-05-10T22:57:32.197" v="2943"/>
          <ac:spMkLst>
            <pc:docMk/>
            <pc:sldMk cId="74431245" sldId="947"/>
            <ac:spMk id="23" creationId="{178FB36B-5BFE-42CA-BC60-1115E0D95EEC}"/>
          </ac:spMkLst>
        </pc:spChg>
        <pc:grpChg chg="add del">
          <ac:chgData name="George, Matthew (DFW)" userId="8ba433ef-8e18-4348-89a6-fb3bb26ec9f1" providerId="ADAL" clId="{2AF71030-E74B-4C82-B7F7-9529D524EEB2}" dt="2024-05-10T23:04:28.991" v="3080" actId="26606"/>
          <ac:grpSpMkLst>
            <pc:docMk/>
            <pc:sldMk cId="74431245" sldId="947"/>
            <ac:grpSpMk id="15" creationId="{B83D307E-DF68-43F8-97CE-0AAE950A7129}"/>
          </ac:grpSpMkLst>
        </pc:grpChg>
        <pc:picChg chg="add del mod ord modCrop">
          <ac:chgData name="George, Matthew (DFW)" userId="8ba433ef-8e18-4348-89a6-fb3bb26ec9f1" providerId="ADAL" clId="{2AF71030-E74B-4C82-B7F7-9529D524EEB2}" dt="2024-05-10T23:05:58.370" v="3132" actId="1076"/>
          <ac:picMkLst>
            <pc:docMk/>
            <pc:sldMk cId="74431245" sldId="947"/>
            <ac:picMk id="3" creationId="{4C439EDE-35E7-CBD5-7EF2-6554DCAEEC5D}"/>
          </ac:picMkLst>
        </pc:picChg>
        <pc:picChg chg="del">
          <ac:chgData name="George, Matthew (DFW)" userId="8ba433ef-8e18-4348-89a6-fb3bb26ec9f1" providerId="ADAL" clId="{2AF71030-E74B-4C82-B7F7-9529D524EEB2}" dt="2024-05-10T22:59:48.254" v="2977" actId="478"/>
          <ac:picMkLst>
            <pc:docMk/>
            <pc:sldMk cId="74431245" sldId="947"/>
            <ac:picMk id="5" creationId="{E0233FDD-1875-AB55-A648-13BD1051AF8E}"/>
          </ac:picMkLst>
        </pc:picChg>
        <pc:picChg chg="add mod ord">
          <ac:chgData name="George, Matthew (DFW)" userId="8ba433ef-8e18-4348-89a6-fb3bb26ec9f1" providerId="ADAL" clId="{2AF71030-E74B-4C82-B7F7-9529D524EEB2}" dt="2024-05-10T23:05:25.745" v="3108" actId="1076"/>
          <ac:picMkLst>
            <pc:docMk/>
            <pc:sldMk cId="74431245" sldId="947"/>
            <ac:picMk id="6" creationId="{401CA61D-FB34-2613-20D6-5872E1E2022E}"/>
          </ac:picMkLst>
        </pc:picChg>
        <pc:picChg chg="add mod ord">
          <ac:chgData name="George, Matthew (DFW)" userId="8ba433ef-8e18-4348-89a6-fb3bb26ec9f1" providerId="ADAL" clId="{2AF71030-E74B-4C82-B7F7-9529D524EEB2}" dt="2024-05-10T23:05:05.685" v="3101" actId="167"/>
          <ac:picMkLst>
            <pc:docMk/>
            <pc:sldMk cId="74431245" sldId="947"/>
            <ac:picMk id="8" creationId="{28E71A7A-2497-9EB4-7D9A-2E60D39F2698}"/>
          </ac:picMkLst>
        </pc:picChg>
      </pc:sldChg>
      <pc:sldChg chg="addSp delSp new del mod">
        <pc:chgData name="George, Matthew (DFW)" userId="8ba433ef-8e18-4348-89a6-fb3bb26ec9f1" providerId="ADAL" clId="{2AF71030-E74B-4C82-B7F7-9529D524EEB2}" dt="2024-05-10T23:09:46.965" v="3156" actId="47"/>
        <pc:sldMkLst>
          <pc:docMk/>
          <pc:sldMk cId="2665936097" sldId="948"/>
        </pc:sldMkLst>
        <pc:spChg chg="del">
          <ac:chgData name="George, Matthew (DFW)" userId="8ba433ef-8e18-4348-89a6-fb3bb26ec9f1" providerId="ADAL" clId="{2AF71030-E74B-4C82-B7F7-9529D524EEB2}" dt="2024-05-10T23:09:39.967" v="3153" actId="478"/>
          <ac:spMkLst>
            <pc:docMk/>
            <pc:sldMk cId="2665936097" sldId="948"/>
            <ac:spMk id="3" creationId="{4694A93B-759A-BF43-F12C-4917B02BED8E}"/>
          </ac:spMkLst>
        </pc:spChg>
        <pc:picChg chg="add del">
          <ac:chgData name="George, Matthew (DFW)" userId="8ba433ef-8e18-4348-89a6-fb3bb26ec9f1" providerId="ADAL" clId="{2AF71030-E74B-4C82-B7F7-9529D524EEB2}" dt="2024-05-10T23:09:45.373" v="3155" actId="21"/>
          <ac:picMkLst>
            <pc:docMk/>
            <pc:sldMk cId="2665936097" sldId="948"/>
            <ac:picMk id="5" creationId="{C0303B14-F50F-E0C7-30BC-75665F72914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tateofwa.sharepoint.com/sites/DFW-TeamR6CoastalShellfish/Shared%20Documents/Commercial%20Crab/Economic.Data.Coastal.Landing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234950" h="215900" prst="divot"/>
              <a:bevelB w="228600" h="228600" prst="hardEdge"/>
              <a:contourClr>
                <a:srgbClr val="000000"/>
              </a:contourClr>
            </a:sp3d>
          </c:spPr>
          <c:explosion val="6"/>
          <c:dPt>
            <c:idx val="0"/>
            <c:bubble3D val="0"/>
            <c:spPr>
              <a:solidFill>
                <a:schemeClr val="accent6">
                  <a:shade val="41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0B2-4509-9CD5-60FC1B75D2F2}"/>
              </c:ext>
            </c:extLst>
          </c:dPt>
          <c:dPt>
            <c:idx val="1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0B2-4509-9CD5-60FC1B75D2F2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0B2-4509-9CD5-60FC1B75D2F2}"/>
              </c:ext>
            </c:extLst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0B2-4509-9CD5-60FC1B75D2F2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0B2-4509-9CD5-60FC1B75D2F2}"/>
              </c:ext>
            </c:extLst>
          </c:dPt>
          <c:dPt>
            <c:idx val="5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0B2-4509-9CD5-60FC1B75D2F2}"/>
              </c:ext>
            </c:extLst>
          </c:dPt>
          <c:dPt>
            <c:idx val="6"/>
            <c:bubble3D val="0"/>
            <c:spPr>
              <a:solidFill>
                <a:schemeClr val="accent6">
                  <a:tint val="89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10B2-4509-9CD5-60FC1B75D2F2}"/>
              </c:ext>
            </c:extLst>
          </c:dPt>
          <c:dPt>
            <c:idx val="7"/>
            <c:bubble3D val="0"/>
            <c:spPr>
              <a:solidFill>
                <a:schemeClr val="accent6">
                  <a:tint val="77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10B2-4509-9CD5-60FC1B75D2F2}"/>
              </c:ext>
            </c:extLst>
          </c:dPt>
          <c:dPt>
            <c:idx val="8"/>
            <c:bubble3D val="0"/>
            <c:spPr>
              <a:solidFill>
                <a:schemeClr val="accent6">
                  <a:tint val="65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10B2-4509-9CD5-60FC1B75D2F2}"/>
              </c:ext>
            </c:extLst>
          </c:dPt>
          <c:dPt>
            <c:idx val="9"/>
            <c:bubble3D val="0"/>
            <c:spPr>
              <a:solidFill>
                <a:srgbClr val="FFCBD9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10B2-4509-9CD5-60FC1B75D2F2}"/>
              </c:ext>
            </c:extLst>
          </c:dPt>
          <c:dPt>
            <c:idx val="10"/>
            <c:bubble3D val="0"/>
            <c:spPr>
              <a:solidFill>
                <a:schemeClr val="accent6">
                  <a:tint val="42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234950" h="215900" prst="divot"/>
                <a:bevelB w="228600" h="2286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10B2-4509-9CD5-60FC1B75D2F2}"/>
              </c:ext>
            </c:extLst>
          </c:dPt>
          <c:dLbls>
            <c:dLbl>
              <c:idx val="0"/>
              <c:layout>
                <c:manualLayout>
                  <c:x val="2.2724186398429946E-2"/>
                  <c:y val="-2.18763040567512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B2-4509-9CD5-60FC1B75D2F2}"/>
                </c:ext>
              </c:extLst>
            </c:dLbl>
            <c:dLbl>
              <c:idx val="1"/>
              <c:layout>
                <c:manualLayout>
                  <c:x val="3.3221672974941322E-3"/>
                  <c:y val="-5.332171400731888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B2-4509-9CD5-60FC1B75D2F2}"/>
                </c:ext>
              </c:extLst>
            </c:dLbl>
            <c:dLbl>
              <c:idx val="2"/>
              <c:layout>
                <c:manualLayout>
                  <c:x val="-0.18232366539025774"/>
                  <c:y val="-0.25586062223786149"/>
                </c:manualLayout>
              </c:layout>
              <c:tx>
                <c:rich>
                  <a:bodyPr/>
                  <a:lstStyle/>
                  <a:p>
                    <a:fld id="{89950E35-4251-4D9F-93F3-668075996ED1}" type="CATEGORYNAME">
                      <a:rPr lang="en-US" sz="3200" b="1"/>
                      <a:pPr/>
                      <a:t>[CATEGORY NAME]</a:t>
                    </a:fld>
                    <a:r>
                      <a:rPr lang="en-US" sz="3200" b="1" baseline="0"/>
                      <a:t>, $45 M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062546425165771"/>
                      <c:h val="0.2502775501373334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0B2-4509-9CD5-60FC1B75D2F2}"/>
                </c:ext>
              </c:extLst>
            </c:dLbl>
            <c:dLbl>
              <c:idx val="4"/>
              <c:layout>
                <c:manualLayout>
                  <c:x val="-2.3002214752003106E-2"/>
                  <c:y val="-1.101500716436834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0B2-4509-9CD5-60FC1B75D2F2}"/>
                </c:ext>
              </c:extLst>
            </c:dLbl>
            <c:dLbl>
              <c:idx val="5"/>
              <c:layout>
                <c:manualLayout>
                  <c:x val="0"/>
                  <c:y val="-0.238653427637802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0B2-4509-9CD5-60FC1B75D2F2}"/>
                </c:ext>
              </c:extLst>
            </c:dLbl>
            <c:dLbl>
              <c:idx val="6"/>
              <c:layout>
                <c:manualLayout>
                  <c:x val="-4.3856754368561866E-2"/>
                  <c:y val="-3.0394579718279603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0B2-4509-9CD5-60FC1B75D2F2}"/>
                </c:ext>
              </c:extLst>
            </c:dLbl>
            <c:dLbl>
              <c:idx val="8"/>
              <c:layout>
                <c:manualLayout>
                  <c:x val="5.7338741769917198E-2"/>
                  <c:y val="-6.391483525458886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1824372735794"/>
                      <c:h val="8.784020789178560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10B2-4509-9CD5-60FC1B75D2F2}"/>
                </c:ext>
              </c:extLst>
            </c:dLbl>
            <c:dLbl>
              <c:idx val="9"/>
              <c:layout>
                <c:manualLayout>
                  <c:x val="0.18736510503066336"/>
                  <c:y val="-6.062955763574950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0B2-4509-9CD5-60FC1B75D2F2}"/>
                </c:ext>
              </c:extLst>
            </c:dLbl>
            <c:dLbl>
              <c:idx val="10"/>
              <c:layout>
                <c:manualLayout>
                  <c:x val="0.29938390770790146"/>
                  <c:y val="-4.906926126787244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47073589680179"/>
                      <c:h val="8.47304609876523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10B2-4509-9CD5-60FC1B75D2F2}"/>
                </c:ext>
              </c:extLst>
            </c:dLbl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rgbClr val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31750" cap="flat" cmpd="sng" algn="ctr">
                  <a:solidFill>
                    <a:srgbClr val="00000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'Economic.Data.Coastal.Landings'!$N$16:$N$26</c:f>
              <c:strCache>
                <c:ptCount val="11"/>
                <c:pt idx="0">
                  <c:v>Albacore</c:v>
                </c:pt>
                <c:pt idx="1">
                  <c:v>Halibut</c:v>
                </c:pt>
                <c:pt idx="2">
                  <c:v>Dungeness Crab</c:v>
                </c:pt>
                <c:pt idx="3">
                  <c:v>Groundfish</c:v>
                </c:pt>
                <c:pt idx="4">
                  <c:v>Hagfish</c:v>
                </c:pt>
                <c:pt idx="5">
                  <c:v>At Sea Whiting</c:v>
                </c:pt>
                <c:pt idx="6">
                  <c:v>Salmon</c:v>
                </c:pt>
                <c:pt idx="7">
                  <c:v>Shoreside Whiting</c:v>
                </c:pt>
                <c:pt idx="8">
                  <c:v>Other</c:v>
                </c:pt>
                <c:pt idx="9">
                  <c:v>Pink Shrimp</c:v>
                </c:pt>
                <c:pt idx="10">
                  <c:v>Sardine &amp; CPS</c:v>
                </c:pt>
              </c:strCache>
            </c:strRef>
          </c:cat>
          <c:val>
            <c:numRef>
              <c:f>'Economic.Data.Coastal.Landings'!$O$16:$O$26</c:f>
              <c:numCache>
                <c:formatCode>_("$"* #,##0.00_);_("$"* \(#,##0.00\);_("$"* "-"??_);_(@_)</c:formatCode>
                <c:ptCount val="11"/>
                <c:pt idx="0">
                  <c:v>19</c:v>
                </c:pt>
                <c:pt idx="1">
                  <c:v>0.8</c:v>
                </c:pt>
                <c:pt idx="2">
                  <c:v>45</c:v>
                </c:pt>
                <c:pt idx="3">
                  <c:v>5.3</c:v>
                </c:pt>
                <c:pt idx="4">
                  <c:v>0.9</c:v>
                </c:pt>
                <c:pt idx="5">
                  <c:v>31.6</c:v>
                </c:pt>
                <c:pt idx="6">
                  <c:v>1</c:v>
                </c:pt>
                <c:pt idx="7">
                  <c:v>5.9</c:v>
                </c:pt>
                <c:pt idx="8">
                  <c:v>0.02</c:v>
                </c:pt>
                <c:pt idx="9">
                  <c:v>6.1</c:v>
                </c:pt>
                <c:pt idx="10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10B2-4509-9CD5-60FC1B75D2F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dPt>
                  <c:idx val="0"/>
                  <c:bubble3D val="0"/>
                  <c:spPr>
                    <a:solidFill>
                      <a:schemeClr val="accent6">
                        <a:shade val="41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8-10B2-4509-9CD5-60FC1B75D2F2}"/>
                    </c:ext>
                  </c:extLst>
                </c:dPt>
                <c:dPt>
                  <c:idx val="1"/>
                  <c:bubble3D val="0"/>
                  <c:spPr>
                    <a:solidFill>
                      <a:schemeClr val="accent6">
                        <a:shade val="53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A-10B2-4509-9CD5-60FC1B75D2F2}"/>
                    </c:ext>
                  </c:extLst>
                </c:dPt>
                <c:dPt>
                  <c:idx val="2"/>
                  <c:bubble3D val="0"/>
                  <c:spPr>
                    <a:solidFill>
                      <a:schemeClr val="accent6">
                        <a:shade val="65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C-10B2-4509-9CD5-60FC1B75D2F2}"/>
                    </c:ext>
                  </c:extLst>
                </c:dPt>
                <c:dPt>
                  <c:idx val="3"/>
                  <c:bubble3D val="0"/>
                  <c:spPr>
                    <a:solidFill>
                      <a:schemeClr val="accent6">
                        <a:shade val="76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1E-10B2-4509-9CD5-60FC1B75D2F2}"/>
                    </c:ext>
                  </c:extLst>
                </c:dPt>
                <c:dPt>
                  <c:idx val="4"/>
                  <c:bubble3D val="0"/>
                  <c:spPr>
                    <a:solidFill>
                      <a:schemeClr val="accent6">
                        <a:shade val="88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20-10B2-4509-9CD5-60FC1B75D2F2}"/>
                    </c:ext>
                  </c:extLst>
                </c:dPt>
                <c:dPt>
                  <c:idx val="5"/>
                  <c:bubble3D val="0"/>
                  <c:spPr>
                    <a:solidFill>
                      <a:schemeClr val="accent6"/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22-10B2-4509-9CD5-60FC1B75D2F2}"/>
                    </c:ext>
                  </c:extLst>
                </c:dPt>
                <c:dPt>
                  <c:idx val="6"/>
                  <c:bubble3D val="0"/>
                  <c:spPr>
                    <a:solidFill>
                      <a:schemeClr val="accent6">
                        <a:tint val="89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24-10B2-4509-9CD5-60FC1B75D2F2}"/>
                    </c:ext>
                  </c:extLst>
                </c:dPt>
                <c:dPt>
                  <c:idx val="7"/>
                  <c:bubble3D val="0"/>
                  <c:spPr>
                    <a:solidFill>
                      <a:schemeClr val="accent6">
                        <a:tint val="77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26-10B2-4509-9CD5-60FC1B75D2F2}"/>
                    </c:ext>
                  </c:extLst>
                </c:dPt>
                <c:dPt>
                  <c:idx val="8"/>
                  <c:bubble3D val="0"/>
                  <c:spPr>
                    <a:solidFill>
                      <a:schemeClr val="accent6">
                        <a:tint val="65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28-10B2-4509-9CD5-60FC1B75D2F2}"/>
                    </c:ext>
                  </c:extLst>
                </c:dPt>
                <c:dPt>
                  <c:idx val="9"/>
                  <c:bubble3D val="0"/>
                  <c:spPr>
                    <a:solidFill>
                      <a:schemeClr val="accent6">
                        <a:tint val="54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2A-10B2-4509-9CD5-60FC1B75D2F2}"/>
                    </c:ext>
                  </c:extLst>
                </c:dPt>
                <c:dPt>
                  <c:idx val="10"/>
                  <c:bubble3D val="0"/>
                  <c:spPr>
                    <a:solidFill>
                      <a:schemeClr val="accent6">
                        <a:tint val="42000"/>
                      </a:schemeClr>
                    </a:solidFill>
                    <a:ln w="25400">
                      <a:solidFill>
                        <a:schemeClr val="lt1"/>
                      </a:solidFill>
                    </a:ln>
                    <a:effectLst/>
                    <a:sp3d contourW="25400">
                      <a:contourClr>
                        <a:schemeClr val="lt1"/>
                      </a:contourClr>
                    </a:sp3d>
                  </c:spPr>
                  <c:extLst>
                    <c:ext xmlns:c16="http://schemas.microsoft.com/office/drawing/2014/chart" uri="{C3380CC4-5D6E-409C-BE32-E72D297353CC}">
                      <c16:uniqueId val="{0000002C-10B2-4509-9CD5-60FC1B75D2F2}"/>
                    </c:ext>
                  </c:extLst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bestFit"/>
                  <c:showLegendKey val="0"/>
                  <c:showVal val="1"/>
                  <c:showCatName val="1"/>
                  <c:showSerName val="0"/>
                  <c:showPercent val="0"/>
                  <c:showBubbleSize val="0"/>
                  <c:showLeaderLines val="1"/>
                  <c:leaderLines>
                    <c:spPr>
                      <a:ln w="9525" cap="flat" cmpd="sng" algn="ctr">
                        <a:solidFill>
                          <a:schemeClr val="tx1">
                            <a:lumMod val="35000"/>
                            <a:lumOff val="65000"/>
                          </a:schemeClr>
                        </a:solidFill>
                        <a:round/>
                      </a:ln>
                      <a:effectLst/>
                    </c:spPr>
                  </c:leaderLines>
                  <c:extLst>
                    <c:ext uri="{CE6537A1-D6FC-4f65-9D91-7224C49458BB}"/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'Economic.Data.Coastal.Landings'!$N$16:$N$26</c15:sqref>
                        </c15:formulaRef>
                      </c:ext>
                    </c:extLst>
                    <c:strCache>
                      <c:ptCount val="11"/>
                      <c:pt idx="0">
                        <c:v>Albacore</c:v>
                      </c:pt>
                      <c:pt idx="1">
                        <c:v>Halibut</c:v>
                      </c:pt>
                      <c:pt idx="2">
                        <c:v>Dungeness Crab</c:v>
                      </c:pt>
                      <c:pt idx="3">
                        <c:v>Groundfish</c:v>
                      </c:pt>
                      <c:pt idx="4">
                        <c:v>Hagfish</c:v>
                      </c:pt>
                      <c:pt idx="5">
                        <c:v>At Sea Whiting</c:v>
                      </c:pt>
                      <c:pt idx="6">
                        <c:v>Salmon</c:v>
                      </c:pt>
                      <c:pt idx="7">
                        <c:v>Shoreside Whiting</c:v>
                      </c:pt>
                      <c:pt idx="8">
                        <c:v>Other</c:v>
                      </c:pt>
                      <c:pt idx="9">
                        <c:v>Pink Shrimp</c:v>
                      </c:pt>
                      <c:pt idx="10">
                        <c:v>Sardine &amp; CPS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'Economic.Data.Coastal.Landings'!$O$2:$O$12</c15:sqref>
                        </c15:formulaRef>
                      </c:ext>
                    </c:extLst>
                    <c:numCache>
                      <c:formatCode>0.00</c:formatCode>
                      <c:ptCount val="11"/>
                      <c:pt idx="0">
                        <c:v>19</c:v>
                      </c:pt>
                      <c:pt idx="1">
                        <c:v>31.6</c:v>
                      </c:pt>
                      <c:pt idx="2">
                        <c:v>45</c:v>
                      </c:pt>
                      <c:pt idx="3">
                        <c:v>5.3</c:v>
                      </c:pt>
                      <c:pt idx="4">
                        <c:v>0.9</c:v>
                      </c:pt>
                      <c:pt idx="5">
                        <c:v>0.8</c:v>
                      </c:pt>
                      <c:pt idx="6">
                        <c:v>0.02</c:v>
                      </c:pt>
                      <c:pt idx="7">
                        <c:v>6.1</c:v>
                      </c:pt>
                      <c:pt idx="8">
                        <c:v>1</c:v>
                      </c:pt>
                      <c:pt idx="9">
                        <c:v>0.06</c:v>
                      </c:pt>
                      <c:pt idx="10">
                        <c:v>5.9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2D-10B2-4509-9CD5-60FC1B75D2F2}"/>
                  </c:ext>
                </c:extLst>
              </c15:ser>
            </c15:filteredPieSeries>
          </c:ext>
        </c:extLst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98022D-315E-4DCD-83AA-FDE09CA1E5F4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8A62F8-8ED1-4F04-A5B0-86B7049682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91021A-CA97-4BFD-87B6-2FBD359036F0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A628E4F-335F-45F5-A2FC-FE9487D09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007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7A5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143000"/>
          </a:xfrm>
        </p:spPr>
        <p:txBody>
          <a:bodyPr>
            <a:normAutofit/>
          </a:bodyPr>
          <a:lstStyle>
            <a:lvl1pPr>
              <a:defRPr sz="4200" b="1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8557A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814" y="5485865"/>
            <a:ext cx="1620377" cy="109017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3429000"/>
            <a:ext cx="9144000" cy="76200"/>
          </a:xfrm>
          <a:prstGeom prst="rect">
            <a:avLst/>
          </a:prstGeom>
          <a:solidFill>
            <a:srgbClr val="92D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57400"/>
            <a:ext cx="9144000" cy="2743200"/>
          </a:xfrm>
          <a:prstGeom prst="rect">
            <a:avLst/>
          </a:prstGeom>
          <a:solidFill>
            <a:srgbClr val="067B5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667000"/>
            <a:ext cx="6400800" cy="13716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2543175"/>
            <a:ext cx="1303111" cy="1619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67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38" y="4406906"/>
            <a:ext cx="8221362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38" y="2906713"/>
            <a:ext cx="8221362" cy="1500187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44910" y="274638"/>
            <a:ext cx="8241890" cy="868362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44910" y="1582263"/>
            <a:ext cx="8241890" cy="464709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27432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64008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100584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18872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Footer Placeholder 3"/>
          <p:cNvSpPr>
            <a:spLocks noGrp="1"/>
          </p:cNvSpPr>
          <p:nvPr userDrawn="1">
            <p:ph type="ftr" sz="quarter" idx="4294967295"/>
          </p:nvPr>
        </p:nvSpPr>
        <p:spPr>
          <a:xfrm>
            <a:off x="898712" y="6508791"/>
            <a:ext cx="2895600" cy="27105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22" name="Rectangle 21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25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538476"/>
            <a:ext cx="2133600" cy="24332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28700" y="6510746"/>
            <a:ext cx="2895600" cy="27105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6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6"/>
            <a:ext cx="8229600" cy="47434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18288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54864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82296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00584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14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9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0" y="6452580"/>
            <a:ext cx="21336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6800" y="6507507"/>
            <a:ext cx="2895600" cy="2742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" panose="02000000000000000000" pitchFamily="2" charset="0"/>
              </a:defRPr>
            </a:lvl1pPr>
          </a:lstStyle>
          <a:p>
            <a:pPr algn="l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2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8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007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7A5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143000"/>
          </a:xfrm>
        </p:spPr>
        <p:txBody>
          <a:bodyPr>
            <a:normAutofit/>
          </a:bodyPr>
          <a:lstStyle>
            <a:lvl1pPr>
              <a:defRPr sz="4200" b="1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8557A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814" y="5485865"/>
            <a:ext cx="1620377" cy="109017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3429000"/>
            <a:ext cx="9144000" cy="76200"/>
          </a:xfrm>
          <a:prstGeom prst="rect">
            <a:avLst/>
          </a:prstGeom>
          <a:solidFill>
            <a:srgbClr val="92D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98918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57400"/>
            <a:ext cx="9144000" cy="2743200"/>
          </a:xfrm>
          <a:prstGeom prst="rect">
            <a:avLst/>
          </a:prstGeom>
          <a:solidFill>
            <a:srgbClr val="067B5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667000"/>
            <a:ext cx="6400800" cy="13716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2543175"/>
            <a:ext cx="1303111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97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67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38" y="4406906"/>
            <a:ext cx="8221362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38" y="2906713"/>
            <a:ext cx="8221362" cy="1500187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81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44910" y="274638"/>
            <a:ext cx="8241890" cy="868362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44910" y="1582263"/>
            <a:ext cx="8241890" cy="464709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27432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64008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100584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18872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Footer Placeholder 3"/>
          <p:cNvSpPr>
            <a:spLocks noGrp="1"/>
          </p:cNvSpPr>
          <p:nvPr userDrawn="1">
            <p:ph type="ftr" sz="quarter" idx="4294967295"/>
          </p:nvPr>
        </p:nvSpPr>
        <p:spPr>
          <a:xfrm>
            <a:off x="898712" y="6508791"/>
            <a:ext cx="2895600" cy="27105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22" name="Rectangle 21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25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7477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538476"/>
            <a:ext cx="2133600" cy="24332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28700" y="6510746"/>
            <a:ext cx="2895600" cy="27105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6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  <p:extLst>
      <p:ext uri="{BB962C8B-B14F-4D97-AF65-F5344CB8AC3E}">
        <p14:creationId xmlns:p14="http://schemas.microsoft.com/office/powerpoint/2010/main" val="2651558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6"/>
            <a:ext cx="8229600" cy="47434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18288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54864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82296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00584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14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1405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9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  <p:extLst>
      <p:ext uri="{BB962C8B-B14F-4D97-AF65-F5344CB8AC3E}">
        <p14:creationId xmlns:p14="http://schemas.microsoft.com/office/powerpoint/2010/main" val="630555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0" y="6452580"/>
            <a:ext cx="21336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6800" y="6507507"/>
            <a:ext cx="2895600" cy="2742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" panose="02000000000000000000" pitchFamily="2" charset="0"/>
              </a:defRPr>
            </a:lvl1pPr>
          </a:lstStyle>
          <a:p>
            <a:pPr algn="l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2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  <p:extLst>
      <p:ext uri="{BB962C8B-B14F-4D97-AF65-F5344CB8AC3E}">
        <p14:creationId xmlns:p14="http://schemas.microsoft.com/office/powerpoint/2010/main" val="338502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8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239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44"/>
            <a:ext cx="8229600" cy="4708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51" r:id="rId3"/>
    <p:sldLayoutId id="2147483666" r:id="rId4"/>
    <p:sldLayoutId id="2147483667" r:id="rId5"/>
    <p:sldLayoutId id="2147483668" r:id="rId6"/>
    <p:sldLayoutId id="2147483661" r:id="rId7"/>
    <p:sldLayoutId id="2147483654" r:id="rId8"/>
    <p:sldLayoutId id="2147483655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200" b="0" kern="1200">
          <a:solidFill>
            <a:srgbClr val="0070C0"/>
          </a:solidFill>
          <a:latin typeface="Rockwell" panose="02060603020205020403" pitchFamily="18" charset="0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  <a:lvl2pPr marL="365760" indent="-18288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2pPr>
      <a:lvl3pPr marL="54864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3pPr>
      <a:lvl4pPr marL="73152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4pPr>
      <a:lvl5pPr marL="914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44"/>
            <a:ext cx="8229600" cy="4708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7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200" b="0" kern="1200">
          <a:solidFill>
            <a:srgbClr val="0070C0"/>
          </a:solidFill>
          <a:latin typeface="Rockwell" panose="02060603020205020403" pitchFamily="18" charset="0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  <a:lvl2pPr marL="365760" indent="-18288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2pPr>
      <a:lvl3pPr marL="54864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3pPr>
      <a:lvl4pPr marL="73152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4pPr>
      <a:lvl5pPr marL="914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23A43-C8CE-4A61-A5A5-7B592CCBD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803" y="1199561"/>
            <a:ext cx="6504712" cy="1143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Coastal Dungeness crab Management in a Changing Ocean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67202-7376-4BE5-A18E-706DF612519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76639" y="3697099"/>
            <a:ext cx="8386361" cy="1414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Ebrima"/>
                <a:ea typeface="Ebrima"/>
                <a:cs typeface="Ebrima"/>
              </a:rPr>
              <a:t>Matt George, Ph.D.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Ebrima"/>
                <a:ea typeface="Ebrima"/>
                <a:cs typeface="Ebrima"/>
              </a:rPr>
              <a:t>Coastal Shellfish Manager</a:t>
            </a:r>
          </a:p>
          <a:p>
            <a:pPr algn="ctr"/>
            <a:r>
              <a:rPr lang="en-US" sz="2000" dirty="0">
                <a:solidFill>
                  <a:srgbClr val="000000"/>
                </a:solidFill>
                <a:latin typeface="Ebrima"/>
                <a:ea typeface="Ebrima"/>
                <a:cs typeface="Ebrima"/>
              </a:rPr>
              <a:t>Matthew.George@dfw.wa.gov</a:t>
            </a:r>
          </a:p>
        </p:txBody>
      </p:sp>
    </p:spTree>
    <p:extLst>
      <p:ext uri="{BB962C8B-B14F-4D97-AF65-F5344CB8AC3E}">
        <p14:creationId xmlns:p14="http://schemas.microsoft.com/office/powerpoint/2010/main" val="2784996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ungeness crab fishing">
            <a:extLst>
              <a:ext uri="{FF2B5EF4-FFF2-40B4-BE49-F238E27FC236}">
                <a16:creationId xmlns:a16="http://schemas.microsoft.com/office/drawing/2014/main" id="{ABBD77CF-F805-3996-B504-9A576C1EF0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0"/>
          <a:stretch/>
        </p:blipFill>
        <p:spPr bwMode="auto">
          <a:xfrm>
            <a:off x="4572007" y="10"/>
            <a:ext cx="4571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  <a:noFill/>
        </p:spPr>
      </p:pic>
      <p:pic>
        <p:nvPicPr>
          <p:cNvPr id="3" name="Picture 2" descr="S:\Reg6\FP\Coastal Dungeness Crab\John Beck\Test Fishery Photos 2008\gear 2.JPG">
            <a:extLst>
              <a:ext uri="{FF2B5EF4-FFF2-40B4-BE49-F238E27FC236}">
                <a16:creationId xmlns:a16="http://schemas.microsoft.com/office/drawing/2014/main" id="{70FF993A-A388-9F68-6244-33087BEFF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1" r="13088" b="-1"/>
          <a:stretch/>
        </p:blipFill>
        <p:spPr bwMode="auto">
          <a:xfrm>
            <a:off x="-4041" y="10"/>
            <a:ext cx="462713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6">
            <a:extLst>
              <a:ext uri="{FF2B5EF4-FFF2-40B4-BE49-F238E27FC236}">
                <a16:creationId xmlns:a16="http://schemas.microsoft.com/office/drawing/2014/main" id="{5B590DF3-82FB-2FD7-942A-8FD3775BE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30" y="5476973"/>
            <a:ext cx="5250726" cy="1244338"/>
          </a:xfrm>
        </p:spPr>
        <p:txBody>
          <a:bodyPr numCol="2">
            <a:normAutofit/>
          </a:bodyPr>
          <a:lstStyle/>
          <a:p>
            <a:r>
              <a:rPr lang="en-US" sz="3200" b="1" dirty="0">
                <a:solidFill>
                  <a:srgbClr val="007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Dungeness Crab</a:t>
            </a:r>
          </a:p>
          <a:p>
            <a:endParaRPr lang="en-US" sz="1800" b="1" dirty="0">
              <a:solidFill>
                <a:srgbClr val="007A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>
              <a:buFont typeface="+mj-lt"/>
              <a:buAutoNum type="arabicPeriod"/>
            </a:pPr>
            <a:r>
              <a:rPr lang="en-US" sz="2000" b="1" dirty="0">
                <a:solidFill>
                  <a:srgbClr val="007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</a:t>
            </a:r>
          </a:p>
          <a:p>
            <a:pPr marL="341313" indent="-341313">
              <a:buFont typeface="+mj-lt"/>
              <a:buAutoNum type="arabicPeriod"/>
            </a:pPr>
            <a:r>
              <a:rPr lang="en-US" sz="2000" dirty="0">
                <a:solidFill>
                  <a:srgbClr val="007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Recreational</a:t>
            </a:r>
          </a:p>
        </p:txBody>
      </p:sp>
    </p:spTree>
    <p:extLst>
      <p:ext uri="{BB962C8B-B14F-4D97-AF65-F5344CB8AC3E}">
        <p14:creationId xmlns:p14="http://schemas.microsoft.com/office/powerpoint/2010/main" val="347568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82B201F-A0D8-A4BB-8431-23F3DB7987A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20915377"/>
              </p:ext>
            </p:extLst>
          </p:nvPr>
        </p:nvGraphicFramePr>
        <p:xfrm>
          <a:off x="278861" y="311085"/>
          <a:ext cx="8297196" cy="5816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D06FB9D-D4E4-4F88-9B19-148D9D43D70E}"/>
              </a:ext>
            </a:extLst>
          </p:cNvPr>
          <p:cNvSpPr txBox="1"/>
          <p:nvPr/>
        </p:nvSpPr>
        <p:spPr>
          <a:xfrm>
            <a:off x="3652886" y="5103051"/>
            <a:ext cx="54911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2400" b="0" i="0" u="none" strike="noStrike" kern="1200" spc="0" baseline="0">
                <a:solidFill>
                  <a:srgbClr val="007A53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b="1" i="1" dirty="0">
                <a:solidFill>
                  <a:srgbClr val="000000"/>
                </a:solidFill>
              </a:rPr>
              <a:t>Ex-vessel value of Washington Coastal Commercial Fisheries Average 2016-2020 (US $ Millions)</a:t>
            </a:r>
          </a:p>
        </p:txBody>
      </p:sp>
    </p:spTree>
    <p:extLst>
      <p:ext uri="{BB962C8B-B14F-4D97-AF65-F5344CB8AC3E}">
        <p14:creationId xmlns:p14="http://schemas.microsoft.com/office/powerpoint/2010/main" val="3373895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dungenesscrab.jpg">
            <a:extLst>
              <a:ext uri="{FF2B5EF4-FFF2-40B4-BE49-F238E27FC236}">
                <a16:creationId xmlns:a16="http://schemas.microsoft.com/office/drawing/2014/main" id="{B070145B-AF9D-9700-C9C9-8077D5DE1A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42" r="262"/>
          <a:stretch/>
        </p:blipFill>
        <p:spPr bwMode="auto">
          <a:xfrm>
            <a:off x="0" y="1539694"/>
            <a:ext cx="5901447" cy="441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620316-EBD3-2C98-E658-BF771AB5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078" y="388856"/>
            <a:ext cx="8229600" cy="914400"/>
          </a:xfrm>
        </p:spPr>
        <p:txBody>
          <a:bodyPr>
            <a:noAutofit/>
          </a:bodyPr>
          <a:lstStyle/>
          <a:p>
            <a:r>
              <a:rPr lang="en-US" sz="4000" dirty="0"/>
              <a:t>Washington Coastal Dungeness Crab Fishery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53EFE3-CB78-1E67-A48D-8AC457C6A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575" y="1539694"/>
            <a:ext cx="4145425" cy="441804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67C5B1E-4F25-7CE0-BCA7-7881C1EB02F7}"/>
              </a:ext>
            </a:extLst>
          </p:cNvPr>
          <p:cNvSpPr txBox="1">
            <a:spLocks/>
          </p:cNvSpPr>
          <p:nvPr/>
        </p:nvSpPr>
        <p:spPr>
          <a:xfrm>
            <a:off x="5973782" y="1227546"/>
            <a:ext cx="2294729" cy="445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marL="285750">
              <a:lnSpc>
                <a:spcPct val="90000"/>
              </a:lnSpc>
              <a:spcAft>
                <a:spcPts val="600"/>
              </a:spcAft>
            </a:pPr>
            <a:r>
              <a:rPr lang="en-US" sz="170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22-23 Season Recap</a:t>
            </a:r>
          </a:p>
        </p:txBody>
      </p:sp>
      <p:pic>
        <p:nvPicPr>
          <p:cNvPr id="11" name="Picture 10" descr="Chart, diagram, schematic&#10;&#10;Description automatically generated">
            <a:extLst>
              <a:ext uri="{FF2B5EF4-FFF2-40B4-BE49-F238E27FC236}">
                <a16:creationId xmlns:a16="http://schemas.microsoft.com/office/drawing/2014/main" id="{44FD9296-BE03-2662-B731-DC067FA1FF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" t="9646" r="9256" b="5670"/>
          <a:stretch/>
        </p:blipFill>
        <p:spPr>
          <a:xfrm>
            <a:off x="716399" y="1838853"/>
            <a:ext cx="3565778" cy="381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0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0316-EBD3-2C98-E658-BF771AB5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01" y="3631938"/>
            <a:ext cx="2429415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ea typeface="+mj-ea"/>
              </a:rPr>
              <a:t>3S Management Strategy </a:t>
            </a:r>
            <a:br>
              <a:rPr lang="en-US" sz="2400" dirty="0">
                <a:solidFill>
                  <a:schemeClr val="tx1"/>
                </a:solidFill>
                <a:latin typeface="+mj-lt"/>
                <a:ea typeface="+mj-ea"/>
              </a:rPr>
            </a:br>
            <a:r>
              <a:rPr lang="en-US" sz="1800" dirty="0">
                <a:solidFill>
                  <a:schemeClr val="tx1"/>
                </a:solidFill>
                <a:latin typeface="+mj-lt"/>
                <a:ea typeface="+mj-ea"/>
              </a:rPr>
              <a:t>(Size, Sex, Season)</a:t>
            </a:r>
            <a:endParaRPr lang="en-US" sz="24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85874C-0726-6B27-1E31-4255406B2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031" b="18603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EE2C984-26E7-B08C-9A2A-9D2E022A039D}"/>
              </a:ext>
            </a:extLst>
          </p:cNvPr>
          <p:cNvCxnSpPr>
            <a:cxnSpLocks/>
          </p:cNvCxnSpPr>
          <p:nvPr/>
        </p:nvCxnSpPr>
        <p:spPr>
          <a:xfrm>
            <a:off x="2960016" y="4949072"/>
            <a:ext cx="5203596" cy="1"/>
          </a:xfrm>
          <a:prstGeom prst="straightConnector1">
            <a:avLst/>
          </a:prstGeom>
          <a:ln w="95250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9AA7552-CC0A-A370-5CA7-1562102760B0}"/>
              </a:ext>
            </a:extLst>
          </p:cNvPr>
          <p:cNvSpPr txBox="1"/>
          <p:nvPr/>
        </p:nvSpPr>
        <p:spPr>
          <a:xfrm>
            <a:off x="2366680" y="4095352"/>
            <a:ext cx="1272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Preseason testing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757C4F-AF3B-31D2-DF3D-B92506799799}"/>
              </a:ext>
            </a:extLst>
          </p:cNvPr>
          <p:cNvSpPr txBox="1"/>
          <p:nvPr/>
        </p:nvSpPr>
        <p:spPr>
          <a:xfrm>
            <a:off x="4505717" y="5535617"/>
            <a:ext cx="1701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Fishery Opens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(Dec 15 – Feb 1)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4C33FF-87B6-1268-665D-1EA64DE04A7D}"/>
              </a:ext>
            </a:extLst>
          </p:cNvPr>
          <p:cNvSpPr txBox="1"/>
          <p:nvPr/>
        </p:nvSpPr>
        <p:spPr>
          <a:xfrm>
            <a:off x="5295272" y="3793883"/>
            <a:ext cx="1860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Summer Fishery Management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28AAC8-55B5-1CB8-E713-1DAF9126B569}"/>
              </a:ext>
            </a:extLst>
          </p:cNvPr>
          <p:cNvSpPr txBox="1"/>
          <p:nvPr/>
        </p:nvSpPr>
        <p:spPr>
          <a:xfrm>
            <a:off x="6465895" y="5536477"/>
            <a:ext cx="160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Fishery Closes (Sept 15)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388964D-9011-8588-0A4E-5DF95B2DB5C0}"/>
              </a:ext>
            </a:extLst>
          </p:cNvPr>
          <p:cNvCxnSpPr>
            <a:cxnSpLocks/>
          </p:cNvCxnSpPr>
          <p:nvPr/>
        </p:nvCxnSpPr>
        <p:spPr>
          <a:xfrm>
            <a:off x="5295272" y="4947275"/>
            <a:ext cx="0" cy="532352"/>
          </a:xfrm>
          <a:prstGeom prst="line">
            <a:avLst/>
          </a:prstGeom>
          <a:ln w="76200">
            <a:solidFill>
              <a:srgbClr val="0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94BE1C8-5521-F51E-5FD2-2D97B73E5F6D}"/>
              </a:ext>
            </a:extLst>
          </p:cNvPr>
          <p:cNvCxnSpPr>
            <a:cxnSpLocks/>
          </p:cNvCxnSpPr>
          <p:nvPr/>
        </p:nvCxnSpPr>
        <p:spPr>
          <a:xfrm>
            <a:off x="7269041" y="4947275"/>
            <a:ext cx="0" cy="532352"/>
          </a:xfrm>
          <a:prstGeom prst="line">
            <a:avLst/>
          </a:prstGeom>
          <a:ln w="76200">
            <a:solidFill>
              <a:srgbClr val="0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ight Brace 32">
            <a:extLst>
              <a:ext uri="{FF2B5EF4-FFF2-40B4-BE49-F238E27FC236}">
                <a16:creationId xmlns:a16="http://schemas.microsoft.com/office/drawing/2014/main" id="{F2EE50F1-5D5B-FCD3-9CE2-0F3F8E250967}"/>
              </a:ext>
            </a:extLst>
          </p:cNvPr>
          <p:cNvSpPr/>
          <p:nvPr/>
        </p:nvSpPr>
        <p:spPr>
          <a:xfrm rot="16200000">
            <a:off x="6128197" y="3930773"/>
            <a:ext cx="245495" cy="1430920"/>
          </a:xfrm>
          <a:prstGeom prst="rightBrace">
            <a:avLst/>
          </a:prstGeom>
          <a:ln w="444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6B12A0-CE78-CA66-A746-93A488E41859}"/>
              </a:ext>
            </a:extLst>
          </p:cNvPr>
          <p:cNvSpPr txBox="1"/>
          <p:nvPr/>
        </p:nvSpPr>
        <p:spPr>
          <a:xfrm>
            <a:off x="2894030" y="5535617"/>
            <a:ext cx="167797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Tribal co-management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A3330A8-B485-EE24-C2B1-2A707D79CE43}"/>
              </a:ext>
            </a:extLst>
          </p:cNvPr>
          <p:cNvCxnSpPr>
            <a:cxnSpLocks/>
          </p:cNvCxnSpPr>
          <p:nvPr/>
        </p:nvCxnSpPr>
        <p:spPr>
          <a:xfrm>
            <a:off x="3787601" y="4947275"/>
            <a:ext cx="0" cy="588343"/>
          </a:xfrm>
          <a:prstGeom prst="line">
            <a:avLst/>
          </a:prstGeom>
          <a:ln w="76200">
            <a:solidFill>
              <a:srgbClr val="0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B73A24C-1BA5-7800-D42E-556F8C636336}"/>
              </a:ext>
            </a:extLst>
          </p:cNvPr>
          <p:cNvSpPr txBox="1"/>
          <p:nvPr/>
        </p:nvSpPr>
        <p:spPr>
          <a:xfrm>
            <a:off x="6973242" y="3772186"/>
            <a:ext cx="160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Derelict Gear Recovery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A445084-77DE-0686-654B-48BDCDACFA25}"/>
              </a:ext>
            </a:extLst>
          </p:cNvPr>
          <p:cNvCxnSpPr>
            <a:cxnSpLocks/>
          </p:cNvCxnSpPr>
          <p:nvPr/>
        </p:nvCxnSpPr>
        <p:spPr>
          <a:xfrm flipV="1">
            <a:off x="7713396" y="4440487"/>
            <a:ext cx="0" cy="480640"/>
          </a:xfrm>
          <a:prstGeom prst="line">
            <a:avLst/>
          </a:prstGeom>
          <a:ln w="76200">
            <a:solidFill>
              <a:srgbClr val="0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70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E1F8E-3E99-EC60-5F3C-36D790716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Pre-season Testing</a:t>
            </a:r>
          </a:p>
        </p:txBody>
      </p:sp>
      <p:pic>
        <p:nvPicPr>
          <p:cNvPr id="6146" name="Picture 2" descr="crab molt">
            <a:extLst>
              <a:ext uri="{FF2B5EF4-FFF2-40B4-BE49-F238E27FC236}">
                <a16:creationId xmlns:a16="http://schemas.microsoft.com/office/drawing/2014/main" id="{71D79452-A605-EF89-2CC1-3D220F78D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43970"/>
            <a:ext cx="5231195" cy="4370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650DD30-2391-D9D2-DE74-0D1869C4F2DE}"/>
              </a:ext>
            </a:extLst>
          </p:cNvPr>
          <p:cNvSpPr txBox="1">
            <a:spLocks/>
          </p:cNvSpPr>
          <p:nvPr/>
        </p:nvSpPr>
        <p:spPr>
          <a:xfrm>
            <a:off x="5892513" y="1243970"/>
            <a:ext cx="2949830" cy="4481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+mj-lt"/>
                <a:ea typeface="+mj-ea"/>
              </a:rPr>
              <a:t>WDFW contracts commercial fishing vessels</a:t>
            </a:r>
          </a:p>
          <a:p>
            <a:pPr>
              <a:lnSpc>
                <a:spcPct val="90000"/>
              </a:lnSpc>
            </a:pPr>
            <a:endParaRPr lang="en-US" sz="2000" b="1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+mj-lt"/>
                <a:ea typeface="+mj-ea"/>
              </a:rPr>
              <a:t>Monitor Shell condition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+mj-lt"/>
                <a:ea typeface="+mj-ea"/>
              </a:rPr>
              <a:t>Meat Recovery Percentage (Pick-out)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  <a:latin typeface="+mj-lt"/>
                <a:ea typeface="+mj-ea"/>
              </a:rPr>
              <a:t>Coordinate season opening structure with </a:t>
            </a:r>
            <a:r>
              <a:rPr lang="en-US" sz="2000" b="1" dirty="0">
                <a:solidFill>
                  <a:srgbClr val="FFC41D"/>
                </a:solidFill>
                <a:latin typeface="+mj-lt"/>
                <a:ea typeface="+mj-ea"/>
              </a:rPr>
              <a:t>Tri-state Agreement</a:t>
            </a:r>
            <a:endParaRPr lang="en-US" sz="2000" dirty="0">
              <a:solidFill>
                <a:srgbClr val="FFC41D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6479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2BEA9-A9F1-FC60-5F10-8CE3227D1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352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A changing fishery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D5AB45-96E9-22FB-B214-97D4D6669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8" t="12360" r="11218" b="7583"/>
          <a:stretch/>
        </p:blipFill>
        <p:spPr bwMode="auto">
          <a:xfrm>
            <a:off x="3139827" y="2517799"/>
            <a:ext cx="5695950" cy="33534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BE9926-BC68-CF62-B3CF-25ECD7547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04" t="5106" b="797"/>
          <a:stretch/>
        </p:blipFill>
        <p:spPr bwMode="auto">
          <a:xfrm>
            <a:off x="749431" y="1210754"/>
            <a:ext cx="2390396" cy="44364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48751DD-EFC1-126E-10E1-7B63B7FCEE93}"/>
              </a:ext>
            </a:extLst>
          </p:cNvPr>
          <p:cNvSpPr txBox="1"/>
          <p:nvPr/>
        </p:nvSpPr>
        <p:spPr>
          <a:xfrm>
            <a:off x="3918856" y="1518467"/>
            <a:ext cx="47679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WA coastal commercial Dungeness crab fishery opener has been pushed into February in recent years from a typical start of December 1</a:t>
            </a:r>
            <a:r>
              <a:rPr lang="en-US" baseline="30000" dirty="0"/>
              <a:t>st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0790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7F1C59-7AB4-599D-0146-E1917A12C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92" y="4818744"/>
            <a:ext cx="3293268" cy="1173700"/>
          </a:xfrm>
        </p:spPr>
        <p:txBody>
          <a:bodyPr anchor="t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Fishery Challenges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E54107-2D72-B5ED-660B-9EEBC97FE4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374" r="-2" b="-2"/>
          <a:stretch/>
        </p:blipFill>
        <p:spPr>
          <a:xfrm>
            <a:off x="20" y="10"/>
            <a:ext cx="3000355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4CF212-A094-AB48-AA72-EEC6B0809C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98" r="39054" b="-1"/>
          <a:stretch/>
        </p:blipFill>
        <p:spPr>
          <a:xfrm>
            <a:off x="3143251" y="10"/>
            <a:ext cx="2857499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94025D-62EF-61C3-14C5-401A8B1C95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57" r="35795" b="2"/>
          <a:stretch/>
        </p:blipFill>
        <p:spPr>
          <a:xfrm>
            <a:off x="6143625" y="-1"/>
            <a:ext cx="3000375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144000" cy="757168"/>
            <a:chOff x="0" y="2959818"/>
            <a:chExt cx="12192000" cy="75716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B4AF0-91CE-4C83-C6DD-1B5CB5C61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5652" y="4968760"/>
            <a:ext cx="4479699" cy="1173700"/>
          </a:xfrm>
        </p:spPr>
        <p:txBody>
          <a:bodyPr>
            <a:normAutofit fontScale="92500" lnSpcReduction="20000"/>
          </a:bodyPr>
          <a:lstStyle/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Population forecasting</a:t>
            </a:r>
          </a:p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Environmental stressors</a:t>
            </a:r>
          </a:p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Harmful Algal Blooms (Biotoxins)</a:t>
            </a:r>
          </a:p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000" dirty="0">
                <a:solidFill>
                  <a:schemeClr val="bg1">
                    <a:alpha val="80000"/>
                  </a:schemeClr>
                </a:solidFill>
              </a:rPr>
              <a:t>Marine life entanglements</a:t>
            </a:r>
          </a:p>
        </p:txBody>
      </p:sp>
    </p:spTree>
    <p:extLst>
      <p:ext uri="{BB962C8B-B14F-4D97-AF65-F5344CB8AC3E}">
        <p14:creationId xmlns:p14="http://schemas.microsoft.com/office/powerpoint/2010/main" val="4268091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66DFA-253A-1136-BD04-45C08DF69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64" y="299936"/>
            <a:ext cx="8229600" cy="914400"/>
          </a:xfrm>
        </p:spPr>
        <p:txBody>
          <a:bodyPr/>
          <a:lstStyle/>
          <a:p>
            <a:r>
              <a:rPr lang="en-US" dirty="0"/>
              <a:t>WA Coastal Crab Landings</a:t>
            </a:r>
          </a:p>
        </p:txBody>
      </p:sp>
      <p:pic>
        <p:nvPicPr>
          <p:cNvPr id="5" name="Content Placeholder 4" descr="Chart&#10;&#10;Description automatically generated">
            <a:extLst>
              <a:ext uri="{FF2B5EF4-FFF2-40B4-BE49-F238E27FC236}">
                <a16:creationId xmlns:a16="http://schemas.microsoft.com/office/drawing/2014/main" id="{CD5A42A3-FF78-6885-8A77-BFE7681984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864" y="1261353"/>
            <a:ext cx="5534025" cy="474345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FF10CA-6F8A-6DDC-7934-3DF1E0DFC901}"/>
              </a:ext>
            </a:extLst>
          </p:cNvPr>
          <p:cNvSpPr txBox="1"/>
          <p:nvPr/>
        </p:nvSpPr>
        <p:spPr>
          <a:xfrm>
            <a:off x="6121941" y="1582340"/>
            <a:ext cx="272698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Historical Landings have ranged from 2.5 million in 1980-81 to 28.7 million in 2022-23.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We don’t currently have a predictive model for WA coastal Dungeness crab populations.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71705DA-5F5D-990E-3F02-DBE0791EC1E6}"/>
              </a:ext>
            </a:extLst>
          </p:cNvPr>
          <p:cNvSpPr txBox="1">
            <a:spLocks/>
          </p:cNvSpPr>
          <p:nvPr/>
        </p:nvSpPr>
        <p:spPr>
          <a:xfrm>
            <a:off x="6417014" y="93628"/>
            <a:ext cx="2726986" cy="31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algn="r"/>
            <a:r>
              <a:rPr lang="en-US" sz="1800" dirty="0"/>
              <a:t>Population forecasting</a:t>
            </a:r>
          </a:p>
        </p:txBody>
      </p:sp>
    </p:spTree>
    <p:extLst>
      <p:ext uri="{BB962C8B-B14F-4D97-AF65-F5344CB8AC3E}">
        <p14:creationId xmlns:p14="http://schemas.microsoft.com/office/powerpoint/2010/main" val="930088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66DFA-253A-1136-BD04-45C08DF69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Trap Sampling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D292D2-7D36-3674-D1F4-032DC0D2A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25" y="3728977"/>
            <a:ext cx="4134350" cy="22283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EA9A603-7E95-B560-B57C-57E346D59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896" y="456530"/>
            <a:ext cx="1198484" cy="16265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A784C9-63B3-A0DC-2D74-9FB84EB78AA8}"/>
              </a:ext>
            </a:extLst>
          </p:cNvPr>
          <p:cNvSpPr txBox="1"/>
          <p:nvPr/>
        </p:nvSpPr>
        <p:spPr>
          <a:xfrm>
            <a:off x="7270436" y="2083044"/>
            <a:ext cx="178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Dr. Alan Shanks</a:t>
            </a:r>
          </a:p>
          <a:p>
            <a:pPr algn="ctr"/>
            <a:r>
              <a:rPr lang="en-US" sz="1200" dirty="0"/>
              <a:t>University of Oregon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A826F20-B85C-31B7-BCA4-8151B538C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522" y="2544710"/>
            <a:ext cx="3644553" cy="3579703"/>
          </a:xfrm>
          <a:prstGeom prst="rect">
            <a:avLst/>
          </a:prstGeom>
        </p:spPr>
      </p:pic>
      <p:sp>
        <p:nvSpPr>
          <p:cNvPr id="16" name="Arrow: Left 15">
            <a:extLst>
              <a:ext uri="{FF2B5EF4-FFF2-40B4-BE49-F238E27FC236}">
                <a16:creationId xmlns:a16="http://schemas.microsoft.com/office/drawing/2014/main" id="{C3D027E9-DD33-DA4F-2F52-EB7C50FB627D}"/>
              </a:ext>
            </a:extLst>
          </p:cNvPr>
          <p:cNvSpPr/>
          <p:nvPr/>
        </p:nvSpPr>
        <p:spPr>
          <a:xfrm rot="15382308">
            <a:off x="6156708" y="2286370"/>
            <a:ext cx="698113" cy="355587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CDB689D-F9E0-DF11-FE01-217CA52A4576}"/>
              </a:ext>
            </a:extLst>
          </p:cNvPr>
          <p:cNvSpPr txBox="1"/>
          <p:nvPr/>
        </p:nvSpPr>
        <p:spPr>
          <a:xfrm>
            <a:off x="5451361" y="1541686"/>
            <a:ext cx="1783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Years with marine heatwaves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CF4EF6-7347-C5A9-86A4-9BFC83F235AF}"/>
              </a:ext>
            </a:extLst>
          </p:cNvPr>
          <p:cNvSpPr txBox="1"/>
          <p:nvPr/>
        </p:nvSpPr>
        <p:spPr>
          <a:xfrm>
            <a:off x="491555" y="1225595"/>
            <a:ext cx="4079927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Operated a light trap in Newport, OR for more than 20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Megalopae</a:t>
            </a:r>
            <a:r>
              <a:rPr lang="en-US" dirty="0">
                <a:solidFill>
                  <a:srgbClr val="000000"/>
                </a:solidFill>
              </a:rPr>
              <a:t> abundance predicts Oregon commercial landings 4-years later.</a:t>
            </a:r>
          </a:p>
          <a:p>
            <a:endParaRPr lang="en-US" sz="10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</a:rPr>
              <a:t>Megalopae</a:t>
            </a:r>
            <a:r>
              <a:rPr lang="en-US" dirty="0">
                <a:solidFill>
                  <a:srgbClr val="000000"/>
                </a:solidFill>
              </a:rPr>
              <a:t> pulses are correlated with a negative </a:t>
            </a:r>
            <a:r>
              <a:rPr lang="en-US" dirty="0" err="1">
                <a:solidFill>
                  <a:srgbClr val="000000"/>
                </a:solidFill>
              </a:rPr>
              <a:t>PDO</a:t>
            </a:r>
            <a:r>
              <a:rPr lang="en-US" dirty="0">
                <a:solidFill>
                  <a:srgbClr val="000000"/>
                </a:solidFill>
              </a:rPr>
              <a:t> and marine heatwaves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A063AC8A-084E-001D-9665-98E0852A3B13}"/>
              </a:ext>
            </a:extLst>
          </p:cNvPr>
          <p:cNvSpPr txBox="1">
            <a:spLocks/>
          </p:cNvSpPr>
          <p:nvPr/>
        </p:nvSpPr>
        <p:spPr>
          <a:xfrm>
            <a:off x="6417014" y="93628"/>
            <a:ext cx="2726986" cy="31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algn="r"/>
            <a:r>
              <a:rPr lang="en-US" sz="1800" dirty="0"/>
              <a:t>Population forecasting</a:t>
            </a:r>
          </a:p>
        </p:txBody>
      </p:sp>
    </p:spTree>
    <p:extLst>
      <p:ext uri="{BB962C8B-B14F-4D97-AF65-F5344CB8AC3E}">
        <p14:creationId xmlns:p14="http://schemas.microsoft.com/office/powerpoint/2010/main" val="3813151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E027D-80DB-2BFD-EFD4-1C045EF24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646" y="415131"/>
            <a:ext cx="4983805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Crab </a:t>
            </a:r>
            <a:r>
              <a:rPr lang="en-US" dirty="0" err="1"/>
              <a:t>Megalopae</a:t>
            </a:r>
            <a:r>
              <a:rPr lang="en-US" dirty="0"/>
              <a:t> Light Trap Sampling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1311AF-F8AC-6D3A-6F4A-AE67D8635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6142" y="399239"/>
            <a:ext cx="2002976" cy="11827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D1E312-3B15-4799-1756-FB03846ED3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89" y="1690992"/>
            <a:ext cx="3232471" cy="42469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871AA1-F036-7DB5-D166-F895DF0C8C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2" t="23648" r="1372" b="19866"/>
          <a:stretch/>
        </p:blipFill>
        <p:spPr>
          <a:xfrm rot="5400000">
            <a:off x="2046387" y="2744372"/>
            <a:ext cx="4246958" cy="21401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C5D6A8-FD59-4881-C16A-FFD50427260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370"/>
          <a:stretch/>
        </p:blipFill>
        <p:spPr>
          <a:xfrm>
            <a:off x="5239966" y="1690992"/>
            <a:ext cx="3779152" cy="4264177"/>
          </a:xfrm>
          <a:prstGeom prst="rect">
            <a:avLst/>
          </a:prstGeom>
        </p:spPr>
      </p:pic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EF5A3994-AEE9-7C78-FE1C-3B3046C2C19D}"/>
              </a:ext>
            </a:extLst>
          </p:cNvPr>
          <p:cNvSpPr/>
          <p:nvPr/>
        </p:nvSpPr>
        <p:spPr>
          <a:xfrm>
            <a:off x="1232170" y="6013535"/>
            <a:ext cx="149157" cy="147316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C66746-F05A-BA4F-6173-D5C7241578B0}"/>
              </a:ext>
            </a:extLst>
          </p:cNvPr>
          <p:cNvSpPr txBox="1"/>
          <p:nvPr/>
        </p:nvSpPr>
        <p:spPr>
          <a:xfrm>
            <a:off x="1439693" y="6013535"/>
            <a:ext cx="1017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Tokeland</a:t>
            </a:r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6E4F7823-1C5A-993B-7F38-4F8BDAB04EEB}"/>
              </a:ext>
            </a:extLst>
          </p:cNvPr>
          <p:cNvSpPr/>
          <p:nvPr/>
        </p:nvSpPr>
        <p:spPr>
          <a:xfrm>
            <a:off x="1170561" y="5716977"/>
            <a:ext cx="149157" cy="147316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8608C7-5F83-3233-B778-24863172DD88}"/>
              </a:ext>
            </a:extLst>
          </p:cNvPr>
          <p:cNvSpPr txBox="1"/>
          <p:nvPr/>
        </p:nvSpPr>
        <p:spPr>
          <a:xfrm>
            <a:off x="157925" y="5448478"/>
            <a:ext cx="1061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Westport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36871E8-8E7C-C05B-D26D-28A7744DB1BB}"/>
              </a:ext>
            </a:extLst>
          </p:cNvPr>
          <p:cNvSpPr txBox="1">
            <a:spLocks/>
          </p:cNvSpPr>
          <p:nvPr/>
        </p:nvSpPr>
        <p:spPr>
          <a:xfrm>
            <a:off x="6417014" y="93628"/>
            <a:ext cx="2726986" cy="31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algn="r"/>
            <a:r>
              <a:rPr lang="en-US" sz="1800" dirty="0"/>
              <a:t>Population forecasting</a:t>
            </a:r>
          </a:p>
        </p:txBody>
      </p:sp>
    </p:spTree>
    <p:extLst>
      <p:ext uri="{BB962C8B-B14F-4D97-AF65-F5344CB8AC3E}">
        <p14:creationId xmlns:p14="http://schemas.microsoft.com/office/powerpoint/2010/main" val="4281867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233FDD-1875-AB55-A648-13BD1051AF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161" r="7826" b="-1"/>
          <a:stretch/>
        </p:blipFill>
        <p:spPr>
          <a:xfrm>
            <a:off x="20" y="10"/>
            <a:ext cx="725221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843764" y="0"/>
            <a:ext cx="530023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E2BEA9-A9F1-FC60-5F10-8CE3227D1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551" y="743447"/>
            <a:ext cx="2584324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b="1" dirty="0">
                <a:solidFill>
                  <a:schemeClr val="tx1"/>
                </a:solidFill>
                <a:latin typeface="+mj-lt"/>
                <a:ea typeface="+mj-ea"/>
              </a:rPr>
              <a:t>Environmental stressors</a:t>
            </a:r>
          </a:p>
        </p:txBody>
      </p:sp>
    </p:spTree>
    <p:extLst>
      <p:ext uri="{BB962C8B-B14F-4D97-AF65-F5344CB8AC3E}">
        <p14:creationId xmlns:p14="http://schemas.microsoft.com/office/powerpoint/2010/main" val="4069826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3B585-FDFD-6848-43AE-501D648FA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Ocean Acidification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BEAA97-12B0-9879-ACB3-3EA489DAB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50" y="1669197"/>
            <a:ext cx="4503940" cy="42111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8C8D42-DD25-C24E-8AEC-6FD71CC97CC6}"/>
              </a:ext>
            </a:extLst>
          </p:cNvPr>
          <p:cNvSpPr txBox="1"/>
          <p:nvPr/>
        </p:nvSpPr>
        <p:spPr>
          <a:xfrm>
            <a:off x="905281" y="1207532"/>
            <a:ext cx="33470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Vulnerable Life Stages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9B1283-140F-CA5F-72F1-F6CC21FA68BA}"/>
              </a:ext>
            </a:extLst>
          </p:cNvPr>
          <p:cNvSpPr/>
          <p:nvPr/>
        </p:nvSpPr>
        <p:spPr>
          <a:xfrm>
            <a:off x="216222" y="1718727"/>
            <a:ext cx="4503940" cy="1439694"/>
          </a:xfrm>
          <a:prstGeom prst="rect">
            <a:avLst/>
          </a:prstGeom>
          <a:solidFill>
            <a:srgbClr val="C23F16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007CAB76-609E-DC43-0EB2-77537E65AE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41347" y="1089660"/>
            <a:ext cx="3887288" cy="170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BFC92D-C10F-68A5-D944-A0DEEC68E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987" y="2538720"/>
            <a:ext cx="3220008" cy="32296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D0DE772-440E-57DE-1206-5AB57A9747CA}"/>
              </a:ext>
            </a:extLst>
          </p:cNvPr>
          <p:cNvSpPr txBox="1"/>
          <p:nvPr/>
        </p:nvSpPr>
        <p:spPr>
          <a:xfrm>
            <a:off x="5134322" y="5418715"/>
            <a:ext cx="36996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More zoea developed to a later stage in the high pH group compared to the low pH group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F76276B-B84F-58E7-E6AA-8AD8DFF59A26}"/>
              </a:ext>
            </a:extLst>
          </p:cNvPr>
          <p:cNvSpPr txBox="1">
            <a:spLocks/>
          </p:cNvSpPr>
          <p:nvPr/>
        </p:nvSpPr>
        <p:spPr>
          <a:xfrm>
            <a:off x="6417014" y="93628"/>
            <a:ext cx="2726986" cy="31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algn="r"/>
            <a:r>
              <a:rPr lang="en-US" sz="1800" dirty="0"/>
              <a:t>Environmental stressors</a:t>
            </a:r>
          </a:p>
        </p:txBody>
      </p:sp>
    </p:spTree>
    <p:extLst>
      <p:ext uri="{BB962C8B-B14F-4D97-AF65-F5344CB8AC3E}">
        <p14:creationId xmlns:p14="http://schemas.microsoft.com/office/powerpoint/2010/main" val="1823052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3DFA1-697F-78F5-F752-36B637F68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Hypoxia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C28846-EF03-5E2C-CD63-E817ED359715}"/>
              </a:ext>
            </a:extLst>
          </p:cNvPr>
          <p:cNvSpPr txBox="1">
            <a:spLocks/>
          </p:cNvSpPr>
          <p:nvPr/>
        </p:nvSpPr>
        <p:spPr>
          <a:xfrm>
            <a:off x="6417014" y="93628"/>
            <a:ext cx="2726986" cy="31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algn="r"/>
            <a:r>
              <a:rPr lang="en-US" sz="1800" dirty="0"/>
              <a:t>Environmental stressors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F342CC-38A0-8383-0B28-6C783B8644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521"/>
          <a:stretch/>
        </p:blipFill>
        <p:spPr>
          <a:xfrm>
            <a:off x="3833091" y="1197397"/>
            <a:ext cx="5167846" cy="4463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F580A2-D347-8ED0-8DAF-983A86351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79" y="1395152"/>
            <a:ext cx="3324479" cy="46430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EE04A7-3B19-9E34-E536-386B616403EF}"/>
              </a:ext>
            </a:extLst>
          </p:cNvPr>
          <p:cNvSpPr txBox="1"/>
          <p:nvPr/>
        </p:nvSpPr>
        <p:spPr>
          <a:xfrm>
            <a:off x="2177762" y="1143000"/>
            <a:ext cx="15712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Sept 5,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103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sign in a field&#10;&#10;Description automatically generated with low confidence">
            <a:extLst>
              <a:ext uri="{FF2B5EF4-FFF2-40B4-BE49-F238E27FC236}">
                <a16:creationId xmlns:a16="http://schemas.microsoft.com/office/drawing/2014/main" id="{74E05781-56F8-B5B7-3BD0-0990319DE2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18" b="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881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245672B0-3AEC-A882-7F3F-A95E8234FAB1}"/>
              </a:ext>
            </a:extLst>
          </p:cNvPr>
          <p:cNvSpPr txBox="1">
            <a:spLocks/>
          </p:cNvSpPr>
          <p:nvPr/>
        </p:nvSpPr>
        <p:spPr>
          <a:xfrm>
            <a:off x="571500" y="1511030"/>
            <a:ext cx="4000500" cy="426818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Produced by a diatom (Pseudo-</a:t>
            </a:r>
            <a:r>
              <a:rPr lang="en-US" sz="2400" b="1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nitzschia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sp.)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Domoic acid – neurotoxin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Nausea, dizziness, memory loss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Stroke-like symptoms that can lead to death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antidote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destroyed by cooking/freezing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 easily detected</a:t>
            </a:r>
            <a:br>
              <a:rPr lang="en-US" sz="14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400" b="1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219B9B-38FE-69BB-C0A3-64668FAE26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96" r="4274" b="-1"/>
          <a:stretch/>
        </p:blipFill>
        <p:spPr>
          <a:xfrm>
            <a:off x="5234346" y="1"/>
            <a:ext cx="3909647" cy="3429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C075E8-6836-62E7-20C5-1C4977AF4E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67" r="27230" b="3"/>
          <a:stretch/>
        </p:blipFill>
        <p:spPr>
          <a:xfrm>
            <a:off x="5234360" y="3429000"/>
            <a:ext cx="3909646" cy="342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C53D5B-0AB4-13C6-6D2D-E29632C57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679" y="471726"/>
            <a:ext cx="4000500" cy="760444"/>
          </a:xfrm>
          <a:solidFill>
            <a:srgbClr val="FFFFFF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 b="1" kern="1200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Domoic Acid</a:t>
            </a:r>
          </a:p>
        </p:txBody>
      </p:sp>
    </p:spTree>
    <p:extLst>
      <p:ext uri="{BB962C8B-B14F-4D97-AF65-F5344CB8AC3E}">
        <p14:creationId xmlns:p14="http://schemas.microsoft.com/office/powerpoint/2010/main" val="1053620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6BFD8E9-9A76-4603-9D84-3A5AA9B88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EA11147B-ABB6-A528-E9CB-49D0E9525F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2" r="22915" b="-2"/>
          <a:stretch/>
        </p:blipFill>
        <p:spPr bwMode="auto">
          <a:xfrm>
            <a:off x="20" y="-7"/>
            <a:ext cx="2214541" cy="3333750"/>
          </a:xfrm>
          <a:custGeom>
            <a:avLst/>
            <a:gdLst/>
            <a:ahLst/>
            <a:cxnLst/>
            <a:rect l="l" t="t" r="r" b="b"/>
            <a:pathLst>
              <a:path w="2952749" h="3333750">
                <a:moveTo>
                  <a:pt x="0" y="0"/>
                </a:moveTo>
                <a:lnTo>
                  <a:pt x="2952749" y="0"/>
                </a:lnTo>
                <a:lnTo>
                  <a:pt x="2952749" y="3333750"/>
                </a:lnTo>
                <a:lnTo>
                  <a:pt x="0" y="333375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2841F7C3-6449-F61A-2BB1-691E582AB9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" r="7768" b="-4"/>
          <a:stretch/>
        </p:blipFill>
        <p:spPr bwMode="auto">
          <a:xfrm>
            <a:off x="2357438" y="1"/>
            <a:ext cx="2208848" cy="3333747"/>
          </a:xfrm>
          <a:custGeom>
            <a:avLst/>
            <a:gdLst/>
            <a:ahLst/>
            <a:cxnLst/>
            <a:rect l="l" t="t" r="r" b="b"/>
            <a:pathLst>
              <a:path w="2945131" h="3333747">
                <a:moveTo>
                  <a:pt x="0" y="0"/>
                </a:moveTo>
                <a:lnTo>
                  <a:pt x="2945131" y="0"/>
                </a:lnTo>
                <a:cubicBezTo>
                  <a:pt x="2896448" y="378883"/>
                  <a:pt x="2937723" y="398992"/>
                  <a:pt x="2863851" y="1225550"/>
                </a:cubicBezTo>
                <a:cubicBezTo>
                  <a:pt x="2989885" y="1948326"/>
                  <a:pt x="2938224" y="2570625"/>
                  <a:pt x="2839411" y="3121962"/>
                </a:cubicBezTo>
                <a:lnTo>
                  <a:pt x="2798470" y="3333747"/>
                </a:lnTo>
                <a:lnTo>
                  <a:pt x="0" y="333374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ABD8FDF8-6D82-ADA8-0611-D1B2DC98E4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3" r="23738" b="-4"/>
          <a:stretch/>
        </p:blipFill>
        <p:spPr bwMode="auto">
          <a:xfrm>
            <a:off x="20" y="3524255"/>
            <a:ext cx="2214541" cy="3333749"/>
          </a:xfrm>
          <a:custGeom>
            <a:avLst/>
            <a:gdLst/>
            <a:ahLst/>
            <a:cxnLst/>
            <a:rect l="l" t="t" r="r" b="b"/>
            <a:pathLst>
              <a:path w="2952749" h="3333749">
                <a:moveTo>
                  <a:pt x="0" y="0"/>
                </a:moveTo>
                <a:lnTo>
                  <a:pt x="2952749" y="0"/>
                </a:lnTo>
                <a:lnTo>
                  <a:pt x="2952749" y="3333749"/>
                </a:lnTo>
                <a:lnTo>
                  <a:pt x="0" y="333374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F4A55AA9-D635-59FA-6D3F-3EC1BD1443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9" r="9596" b="-4"/>
          <a:stretch/>
        </p:blipFill>
        <p:spPr bwMode="auto">
          <a:xfrm>
            <a:off x="2357436" y="3524259"/>
            <a:ext cx="2208849" cy="3333745"/>
          </a:xfrm>
          <a:custGeom>
            <a:avLst/>
            <a:gdLst/>
            <a:ahLst/>
            <a:cxnLst/>
            <a:rect l="l" t="t" r="r" b="b"/>
            <a:pathLst>
              <a:path w="2945132" h="3333745">
                <a:moveTo>
                  <a:pt x="0" y="0"/>
                </a:moveTo>
                <a:lnTo>
                  <a:pt x="2757787" y="0"/>
                </a:lnTo>
                <a:lnTo>
                  <a:pt x="2746213" y="53591"/>
                </a:lnTo>
                <a:cubicBezTo>
                  <a:pt x="2631114" y="566786"/>
                  <a:pt x="2506162" y="1017450"/>
                  <a:pt x="2501902" y="1435095"/>
                </a:cubicBezTo>
                <a:cubicBezTo>
                  <a:pt x="2503595" y="2235195"/>
                  <a:pt x="2683089" y="2546345"/>
                  <a:pt x="2945132" y="3333745"/>
                </a:cubicBezTo>
                <a:lnTo>
                  <a:pt x="0" y="333374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46527" y="544"/>
            <a:ext cx="656037" cy="6857455"/>
            <a:chOff x="5395370" y="544"/>
            <a:chExt cx="874716" cy="6857455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6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03FAB18-411E-0133-D964-C75055771CA8}"/>
              </a:ext>
            </a:extLst>
          </p:cNvPr>
          <p:cNvSpPr txBox="1"/>
          <p:nvPr/>
        </p:nvSpPr>
        <p:spPr>
          <a:xfrm>
            <a:off x="5319543" y="969257"/>
            <a:ext cx="3293268" cy="49525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2800" b="1" dirty="0">
                <a:solidFill>
                  <a:schemeClr val="bg1">
                    <a:alpha val="80000"/>
                  </a:schemeClr>
                </a:solidFill>
                <a:latin typeface="Rockwell" panose="02060603020205020403" pitchFamily="18" charset="0"/>
              </a:rPr>
              <a:t>WDFW regularly monitors surf zone plankton, toxins, and water quality to determine the environmental conditions associated with blooms of harmful species. </a:t>
            </a:r>
          </a:p>
        </p:txBody>
      </p:sp>
    </p:spTree>
    <p:extLst>
      <p:ext uri="{BB962C8B-B14F-4D97-AF65-F5344CB8AC3E}">
        <p14:creationId xmlns:p14="http://schemas.microsoft.com/office/powerpoint/2010/main" val="1629499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D911A9-5E95-3040-09E5-0B79724C5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11" y="2575960"/>
            <a:ext cx="8151778" cy="3282984"/>
          </a:xfrm>
          <a:prstGeom prst="rect">
            <a:avLst/>
          </a:prstGeom>
        </p:spPr>
      </p:pic>
      <p:pic>
        <p:nvPicPr>
          <p:cNvPr id="4" name="Picture 4" descr="Skip global navigation go directly to main content">
            <a:extLst>
              <a:ext uri="{FF2B5EF4-FFF2-40B4-BE49-F238E27FC236}">
                <a16:creationId xmlns:a16="http://schemas.microsoft.com/office/drawing/2014/main" id="{F0A91122-2DD5-BF34-4261-7A0D01848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57" y="301072"/>
            <a:ext cx="7612063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Olympic Region Harmful Algal Blooms - ORHAB Partnership">
            <a:extLst>
              <a:ext uri="{FF2B5EF4-FFF2-40B4-BE49-F238E27FC236}">
                <a16:creationId xmlns:a16="http://schemas.microsoft.com/office/drawing/2014/main" id="{1BCF8994-6CA7-3822-65C6-2069033FF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57" y="1615522"/>
            <a:ext cx="8721726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8641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7553D2-7E1F-C816-1833-D56CCE7D9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077" y="290286"/>
            <a:ext cx="7106180" cy="569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70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4C439EDE-35E7-CBD5-7EF2-6554DCAEE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33" y="2042809"/>
            <a:ext cx="4029163" cy="32228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E71A7A-2497-9EB4-7D9A-2E60D39F2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796" y="3177909"/>
            <a:ext cx="4709286" cy="31015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E2BEA9-A9F1-FC60-5F10-8CE3227D1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77" y="422697"/>
            <a:ext cx="4299623" cy="1072383"/>
          </a:xfrm>
          <a:noFill/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/>
                </a:solidFill>
                <a:latin typeface="+mj-lt"/>
                <a:ea typeface="+mj-ea"/>
              </a:rPr>
              <a:t>Marine Life Entanglements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1CA61D-FB34-2613-20D6-5872E1E20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96" y="422516"/>
            <a:ext cx="4709286" cy="262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1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66E6E-0265-AEF2-53B3-7AD14B011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946" y="106051"/>
            <a:ext cx="8229600" cy="914400"/>
          </a:xfrm>
        </p:spPr>
        <p:txBody>
          <a:bodyPr/>
          <a:lstStyle/>
          <a:p>
            <a:r>
              <a:rPr lang="en-US" dirty="0"/>
              <a:t>Entanglements are increasing</a:t>
            </a:r>
          </a:p>
        </p:txBody>
      </p:sp>
      <p:pic>
        <p:nvPicPr>
          <p:cNvPr id="4" name="Picture 3" descr="Chart, bar chart&#10;&#10;Description automatically generated">
            <a:extLst>
              <a:ext uri="{FF2B5EF4-FFF2-40B4-BE49-F238E27FC236}">
                <a16:creationId xmlns:a16="http://schemas.microsoft.com/office/drawing/2014/main" id="{3696E1D0-8511-1F6B-93E2-A5E7A7095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4" y="1287290"/>
            <a:ext cx="7258282" cy="466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37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yresdla\Data\DAN\images\crabfishing.jpg">
            <a:extLst>
              <a:ext uri="{FF2B5EF4-FFF2-40B4-BE49-F238E27FC236}">
                <a16:creationId xmlns:a16="http://schemas.microsoft.com/office/drawing/2014/main" id="{FF050691-F847-869F-2FE5-5C52303EE2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76A7573-9417-3DBF-DF15-D9C382FD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Questions?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52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rgbClr val="007A53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DFW_PowerPointTemplate.potx" id="{6D00F9B6-3CEC-4F99-90CF-955C31653A3D}" vid="{D0005149-ACCB-466C-82B0-59F451B4C77C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DFW_PowerPointTemplate.potx" id="{0BBF70FA-EFD4-45E5-BE0B-CBA7A528E815}" vid="{C8D07DC8-D302-4521-8E79-9DA9F66B04C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9114A9D0DECB469CD3434F7556ACE4" ma:contentTypeVersion="20" ma:contentTypeDescription="Create a new document." ma:contentTypeScope="" ma:versionID="7d0ac21dda21076bdb9f157ce12b488b">
  <xsd:schema xmlns:xsd="http://www.w3.org/2001/XMLSchema" xmlns:xs="http://www.w3.org/2001/XMLSchema" xmlns:p="http://schemas.microsoft.com/office/2006/metadata/properties" xmlns:ns1="http://schemas.microsoft.com/sharepoint/v3" xmlns:ns2="62120a19-a38a-4c78-8e86-03b65bdcf4fa" xmlns:ns3="671c5c8a-d1dd-40a7-bcfd-3ed591bedb5d" targetNamespace="http://schemas.microsoft.com/office/2006/metadata/properties" ma:root="true" ma:fieldsID="89f9b4e43a7fb3eab84609eac34813f4" ns1:_="" ns2:_="" ns3:_="">
    <xsd:import namespace="http://schemas.microsoft.com/sharepoint/v3"/>
    <xsd:import namespace="62120a19-a38a-4c78-8e86-03b65bdcf4fa"/>
    <xsd:import namespace="671c5c8a-d1dd-40a7-bcfd-3ed591bedb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Not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120a19-a38a-4c78-8e86-03b65bdcf4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60a6a1c-50a4-4ec0-87e3-f00760ffe7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6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c5c8a-d1dd-40a7-bcfd-3ed591bedb5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8fdf6db-8985-453d-8dbc-2532d5234322}" ma:internalName="TaxCatchAll" ma:showField="CatchAllData" ma:web="671c5c8a-d1dd-40a7-bcfd-3ed591bedb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>
    <_ip_UnifiedCompliancePolicyUIAction xmlns="http://schemas.microsoft.com/sharepoint/v3" xsi:nil="true"/>
    <_ip_UnifiedCompliancePolicyProperties xmlns="http://schemas.microsoft.com/sharepoint/v3" xsi:nil="true"/>
    <SharedWithUsers xmlns="671c5c8a-d1dd-40a7-bcfd-3ed591bedb5d">
      <UserInfo>
        <DisplayName>Hall, Heather J (DFW)</DisplayName>
        <AccountId>24</AccountId>
        <AccountType/>
      </UserInfo>
      <UserInfo>
        <DisplayName>Hintz, Megan (DFW)</DisplayName>
        <AccountId>78</AccountId>
        <AccountType/>
      </UserInfo>
      <UserInfo>
        <DisplayName>Fuller, Jamie D (DFW)</DisplayName>
        <AccountId>30</AccountId>
        <AccountType/>
      </UserInfo>
      <UserInfo>
        <DisplayName>Wargo, Lorna L (DFW)</DisplayName>
        <AccountId>34</AccountId>
        <AccountType/>
      </UserInfo>
      <UserInfo>
        <DisplayName>Morgan, Robert W (DFW)</DisplayName>
        <AccountId>15</AccountId>
        <AccountType/>
      </UserInfo>
    </SharedWithUsers>
    <TaxCatchAll xmlns="671c5c8a-d1dd-40a7-bcfd-3ed591bedb5d" xsi:nil="true"/>
    <Notes xmlns="62120a19-a38a-4c78-8e86-03b65bdcf4fa" xsi:nil="true"/>
    <lcf76f155ced4ddcb4097134ff3c332f xmlns="62120a19-a38a-4c78-8e86-03b65bdcf4f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DD2354-F4F6-46F9-9A86-4B019F48AB00}"/>
</file>

<file path=customXml/itemProps2.xml><?xml version="1.0" encoding="utf-8"?>
<ds:datastoreItem xmlns:ds="http://schemas.openxmlformats.org/officeDocument/2006/customXml" ds:itemID="{72B02CE9-C842-4364-B4B7-D0E6570675C7}">
  <ds:schemaRefs>
    <ds:schemaRef ds:uri="http://schemas.microsoft.com/office/infopath/2007/PartnerControls"/>
    <ds:schemaRef ds:uri="http://schemas.microsoft.com/sharepoint/v3"/>
    <ds:schemaRef ds:uri="30f27070-bb5a-4476-a63f-58fcf85335a7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13ca7bb0-ccde-4a3f-92cc-64b09826d2e3"/>
  </ds:schemaRefs>
</ds:datastoreItem>
</file>

<file path=customXml/itemProps3.xml><?xml version="1.0" encoding="utf-8"?>
<ds:datastoreItem xmlns:ds="http://schemas.openxmlformats.org/officeDocument/2006/customXml" ds:itemID="{7E647F1A-BF02-4520-96E2-512853620F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1416</TotalTime>
  <Words>425</Words>
  <Application>Microsoft Office PowerPoint</Application>
  <PresentationFormat>On-screen Show (4:3)</PresentationFormat>
  <Paragraphs>86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Ebrima</vt:lpstr>
      <vt:lpstr>Roboto Slab</vt:lpstr>
      <vt:lpstr>Rockwell</vt:lpstr>
      <vt:lpstr>Office Theme</vt:lpstr>
      <vt:lpstr>1_Office Theme</vt:lpstr>
      <vt:lpstr>Coastal Dungeness crab Management in a Changing Ocean</vt:lpstr>
      <vt:lpstr>PowerPoint Presentation</vt:lpstr>
      <vt:lpstr>PowerPoint Presentation</vt:lpstr>
      <vt:lpstr>Washington Coastal Dungeness Crab Fishery</vt:lpstr>
      <vt:lpstr>3S Management Strategy  (Size, Sex, Season)</vt:lpstr>
      <vt:lpstr>Pre-season Testing</vt:lpstr>
      <vt:lpstr>A changing fishery</vt:lpstr>
      <vt:lpstr>Fishery Challenges</vt:lpstr>
      <vt:lpstr>WA Coastal Crab Landings</vt:lpstr>
      <vt:lpstr>Light Trap Sampling</vt:lpstr>
      <vt:lpstr>Crab Megalopae Light Trap Sampling</vt:lpstr>
      <vt:lpstr>Environmental stressors</vt:lpstr>
      <vt:lpstr>Ocean Acidification</vt:lpstr>
      <vt:lpstr>Hypoxia</vt:lpstr>
      <vt:lpstr>PowerPoint Presentation</vt:lpstr>
      <vt:lpstr>Domoic Acid</vt:lpstr>
      <vt:lpstr>PowerPoint Presentation</vt:lpstr>
      <vt:lpstr>PowerPoint Presentation</vt:lpstr>
      <vt:lpstr>PowerPoint Presentation</vt:lpstr>
      <vt:lpstr>Marine Life Entanglements</vt:lpstr>
      <vt:lpstr>Entanglements are increasing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Coastal Dungeness crab management in a changing ocean</dc:title>
  <dc:creator>Knorr, Victoria L (DFW)</dc:creator>
  <cp:lastModifiedBy>George, Matthew (DFW)</cp:lastModifiedBy>
  <cp:revision>3</cp:revision>
  <dcterms:created xsi:type="dcterms:W3CDTF">2020-10-14T05:08:50Z</dcterms:created>
  <dcterms:modified xsi:type="dcterms:W3CDTF">2024-05-28T22:07:19Z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0x010100DE9114A9D0DECB469CD3434F7556ACE4</vt:lpwstr>
  </property>
  <property fmtid="{D5CDD505-2E9C-101B-9397-08002B2CF9AE}" pid="3" name="MSIP_Label_45011977-b912-4387-97a4-f4c94a801377_Enabled">
    <vt:lpwstr>true</vt:lpwstr>
  </property>
  <property fmtid="{D5CDD505-2E9C-101B-9397-08002B2CF9AE}" pid="4" name="MSIP_Label_45011977-b912-4387-97a4-f4c94a801377_SetDate">
    <vt:lpwstr>2021-09-15T16:06:34Z</vt:lpwstr>
  </property>
  <property fmtid="{D5CDD505-2E9C-101B-9397-08002B2CF9AE}" pid="5" name="MSIP_Label_45011977-b912-4387-97a4-f4c94a801377_Method">
    <vt:lpwstr>Standard</vt:lpwstr>
  </property>
  <property fmtid="{D5CDD505-2E9C-101B-9397-08002B2CF9AE}" pid="6" name="MSIP_Label_45011977-b912-4387-97a4-f4c94a801377_Name">
    <vt:lpwstr>Uncategorized Data</vt:lpwstr>
  </property>
  <property fmtid="{D5CDD505-2E9C-101B-9397-08002B2CF9AE}" pid="7" name="MSIP_Label_45011977-b912-4387-97a4-f4c94a801377_SiteId">
    <vt:lpwstr>11d0e217-264e-400a-8ba0-57dcc127d72d</vt:lpwstr>
  </property>
  <property fmtid="{D5CDD505-2E9C-101B-9397-08002B2CF9AE}" pid="8" name="MSIP_Label_45011977-b912-4387-97a4-f4c94a801377_ActionId">
    <vt:lpwstr>25d09b52-7a85-40a9-a75d-9ca99d2ec4a6</vt:lpwstr>
  </property>
  <property fmtid="{D5CDD505-2E9C-101B-9397-08002B2CF9AE}" pid="9" name="MSIP_Label_45011977-b912-4387-97a4-f4c94a801377_ContentBits">
    <vt:lpwstr>0</vt:lpwstr>
  </property>
  <property fmtid="{D5CDD505-2E9C-101B-9397-08002B2CF9AE}" pid="10" name="MediaServiceImageTags">
    <vt:lpwstr/>
  </property>
  <property fmtid="{D5CDD505-2E9C-101B-9397-08002B2CF9AE}" pid="11" name="_SourceUrl">
    <vt:lpwstr/>
  </property>
  <property fmtid="{D5CDD505-2E9C-101B-9397-08002B2CF9AE}" pid="12" name="_SharedFileIndex">
    <vt:lpwstr/>
  </property>
  <property fmtid="{D5CDD505-2E9C-101B-9397-08002B2CF9AE}" pid="13" name="ComplianceAssetId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</Properties>
</file>